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sldIdLst>
    <p:sldId id="256" r:id="rId2"/>
    <p:sldId id="257" r:id="rId3"/>
    <p:sldId id="259" r:id="rId4"/>
    <p:sldId id="260" r:id="rId5"/>
    <p:sldId id="261" r:id="rId6"/>
    <p:sldId id="264" r:id="rId7"/>
    <p:sldId id="263" r:id="rId8"/>
    <p:sldId id="265" r:id="rId9"/>
    <p:sldId id="26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2C7A63-20E1-4EC3-8A5C-B66D01DF2E97}" v="12" dt="2021-02-08T11:37:03.362"/>
    <p1510:client id="{CB9580BC-8B3A-42E8-A603-058C1DDC7E5A}" v="1113" dt="2021-02-08T12:34:19.027"/>
    <p1510:client id="{E4696C9F-1C6A-492B-8C1F-6E24AB11F247}" v="620" dt="2021-02-08T11:24:25.8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21T21:29:10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56D6-F195-48D7-978E-7EE16D43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946" y="1104900"/>
            <a:ext cx="8376514" cy="3120504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72F42-5C88-4F7D-803B-C371B570D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8039" y="4442385"/>
            <a:ext cx="6074328" cy="98402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0" spc="16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384F3-2D6A-49F6-8F79-F3955E90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259A-1FE3-4FF9-8A07-BDD8177164ED}" type="datetime4">
              <a:rPr lang="en-US" smtClean="0"/>
              <a:t>February 8,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63F32-CD31-4801-BAE4-09EEB126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5D34C-49ED-4ADB-8693-73B79076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53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7B333-9E16-4502-96B5-3F586B7E0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0795-5EC7-4FF8-9FC7-22AFA3C55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2DA5B-9862-4A23-8FEC-5C1ABC2EE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6456" y="5074920"/>
            <a:ext cx="2647667" cy="365125"/>
          </a:xfrm>
        </p:spPr>
        <p:txBody>
          <a:bodyPr/>
          <a:lstStyle/>
          <a:p>
            <a:fld id="{5D340FED-6E95-4177-A7EF-CD303B9E611D}" type="datetime4">
              <a:rPr lang="en-US" smtClean="0"/>
              <a:t>February 8,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D9A4B-0DA7-46BB-9DCE-3F26075C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51592" y="1408176"/>
            <a:ext cx="27704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A7C47-81AC-431C-A7C3-2BC71AD1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8016" y="3136392"/>
            <a:ext cx="545911" cy="580029"/>
          </a:xfr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677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2E47-4DC7-46C4-9407-FA4CF7E0A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513" y="1709738"/>
            <a:ext cx="9087774" cy="3438524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7B502-122E-4177-A408-FC436A254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513" y="5148262"/>
            <a:ext cx="8844522" cy="11382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29696-2AEF-4765-B33E-7DA328E4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62CB-39AD-45A9-800F-54DAB53D6021}" type="datetime4">
              <a:rPr lang="en-US" smtClean="0"/>
              <a:t>February 8,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9B2E4-2F1C-4FEE-AAB2-4FCC3EEF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7D4B8-E107-480A-AA17-261CA49BB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77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BAE8-3305-4F08-BECB-56AD7FD4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021AC-6D8D-4D24-8B01-8AE8F41B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0878" y="1825624"/>
            <a:ext cx="4473622" cy="4460875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02920">
              <a:defRPr/>
            </a:lvl3pPr>
            <a:lvl4pPr marL="548640" indent="0">
              <a:buFontTx/>
              <a:buNone/>
              <a:defRPr/>
            </a:lvl4pPr>
            <a:lvl5pPr marL="73152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7F49C-3DB3-40B7-89B3-E3BC32FC1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4540" y="1825624"/>
            <a:ext cx="5016943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33D58-BDF5-4F1F-806B-0491CB36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F93D-55AB-4606-B9D7-742F1FC51983}" type="datetime4">
              <a:rPr lang="en-US" smtClean="0"/>
              <a:t>February 8, 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BCBFD-1FE1-441A-B3AF-C3E7E7B8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CE272-E6FB-455B-BACB-2471D66D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060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3A4FB-9EF5-4D6C-A275-2DE1077A2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563" y="1835219"/>
            <a:ext cx="44529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9972A-4D34-4A9F-84EB-8D64A703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1562" y="2717801"/>
            <a:ext cx="4452938" cy="3559452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BDDE3-C8D7-4600-8259-24E1F8118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4540" y="1835219"/>
            <a:ext cx="50169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9FFF-44C7-4256-AFE1-C5457C7AB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4540" y="2717800"/>
            <a:ext cx="5016943" cy="3559453"/>
          </a:xfrm>
        </p:spPr>
        <p:txBody>
          <a:bodyPr/>
          <a:lstStyle>
            <a:lvl2pPr marL="457200" indent="0"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EC6ACF-080E-4B7C-B0C0-77E90C16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841D-FB5C-47AB-B2FF-32E855C1EA71}" type="datetime4">
              <a:rPr lang="en-US" smtClean="0"/>
              <a:t>February 8,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A68C0B-BC90-4ADA-B6E6-2B30BFF9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CE559-C82B-4E27-965B-4AC3C66F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752B99E-38EC-4745-889B-124D34759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8135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E7304-D393-47F0-ACCC-1F72EFCC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February 8,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451FF-032D-4787-BA4B-5EB41549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7511D-7256-4A08-BF62-3B3F821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FCDA27-1C47-4EA1-A160-EC91FD88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56243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DE8ADA-7BF8-433A-8770-61C690F3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A44C0-F7AC-49C2-8289-1E7A86D9FB50}" type="datetime4">
              <a:rPr lang="en-US" smtClean="0"/>
              <a:t>February 8,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57B86-EC22-49C6-BBC6-639D57D1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3764B-CF91-4C81-B4C3-5B5E5A973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13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E4801-B0C7-4458-B413-24D6E68F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33" y="457200"/>
            <a:ext cx="4170355" cy="19175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A0C76-733A-488A-89FB-7D04FD64B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1637" y="457200"/>
            <a:ext cx="5562601" cy="5943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5B9DE-016A-4B31-BB52-99C76E28B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3633" y="2374708"/>
            <a:ext cx="4170355" cy="40260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D6CC3-66DD-4D9A-A9C7-F588BA88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84BC-6E78-40D1-8831-40AB1F596614}" type="datetime4">
              <a:rPr lang="en-US" smtClean="0"/>
              <a:t>February 8,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59FC8-04EF-4F7D-8E43-4EE0E95D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1C964-4227-4DEE-87A1-026162DD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06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EB4E-D4BB-4C86-A820-63474E5A4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38" y="457199"/>
            <a:ext cx="3913241" cy="19288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A99A1-8FAF-415D-A399-1B2C2A0F2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57752" y="457200"/>
            <a:ext cx="6110288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5BEE-9915-4637-85A2-2AF2872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038" y="2386013"/>
            <a:ext cx="3913241" cy="4014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3427C-3B67-4ED4-925D-04B9C09AA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080F-3961-4D42-BEDE-84A1FED032F1}" type="datetime4">
              <a:rPr lang="en-US" smtClean="0"/>
              <a:t>February 8,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5DAFD-22DE-4E9E-9C72-B16C1F27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8EE99-49CC-4A30-8ADA-39EFD8DA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752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171A2-02C1-4543-8B6B-FCF7E6971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50879" y="1825625"/>
            <a:ext cx="9810604" cy="451669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5027C-A386-44E4-AFE1-33AFFDA3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3C8F-D4A7-4EAD-92AD-82C91CB8BB85}" type="datetime4">
              <a:rPr lang="en-US" smtClean="0"/>
              <a:t>February 8,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F710-0558-4457-825D-48713CAE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7F93D-5DC3-4C36-AEB0-79CDB15C3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7CFC0C8-11FE-4003-B2D6-B7B8E279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0428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B41C5-3638-439D-BA61-4DAA14222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464025"/>
            <a:ext cx="2161540" cy="58002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9B91A0-A376-483C-926E-189F376E5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64023"/>
            <a:ext cx="7886700" cy="58002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134E-B7D5-4664-BB2E-6A98ED63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1D41-E33C-4BC7-8272-37E8417FD097}" type="datetime4">
              <a:rPr lang="en-US" smtClean="0"/>
              <a:t>February 8,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4E2A-B1CE-4F2E-9D9A-D47E514D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7C304-46A8-4179-87A2-B8CC10B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044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customXml" Target="../ink/ink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dark room&#10;&#10;Description automatically generated">
            <a:extLst>
              <a:ext uri="{FF2B5EF4-FFF2-40B4-BE49-F238E27FC236}">
                <a16:creationId xmlns:a16="http://schemas.microsoft.com/office/drawing/2014/main" id="{DEB2E8C4-C3E7-4048-A43D-9859510CFA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BD2E1-C16B-4996-869C-DD03823A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4DB6A-ED8E-4755-BC7A-B7AA6524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0879" y="1825624"/>
            <a:ext cx="9810604" cy="4428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5CE27-B558-4B88-ACE3-B70423127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A33960BD-7AC1-4217-9611-AAA56D3EE38F}" type="datetime4">
              <a:rPr lang="en-US" smtClean="0"/>
              <a:pPr/>
              <a:t>February 8, 2021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E5D61-F203-4F00-9CF1-AB0AE4937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F38BD-5F38-4F6E-B5DD-EB1AF0600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14:cNvPr>
              <p14:cNvContentPartPr/>
              <p14:nvPr/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0015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800" kern="1200" cap="all" spc="600" baseline="0">
          <a:solidFill>
            <a:schemeClr val="tx1">
              <a:lumMod val="85000"/>
              <a:lumOff val="15000"/>
            </a:schemeClr>
          </a:solidFill>
          <a:latin typeface="+mj-lt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1pPr>
      <a:lvl2pPr marL="27432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8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2pPr>
      <a:lvl3pPr marL="605790" indent="-28575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3pPr>
      <a:lvl4pPr marL="630936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4pPr>
      <a:lvl5pPr marL="82296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4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6000" y="5755341"/>
            <a:ext cx="10160000" cy="88451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"Школа+семья = верные друзья!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27292" y="5149516"/>
            <a:ext cx="5768283" cy="50532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МБОУ "Школа № 101"</a:t>
            </a:r>
          </a:p>
        </p:txBody>
      </p:sp>
      <p:pic>
        <p:nvPicPr>
          <p:cNvPr id="11" name="Рисунок 12" descr="Изображение выглядит как человек, внешний, дерево, толпа&#10;&#10;Автоматически созданное описание">
            <a:extLst>
              <a:ext uri="{FF2B5EF4-FFF2-40B4-BE49-F238E27FC236}">
                <a16:creationId xmlns:a16="http://schemas.microsoft.com/office/drawing/2014/main" id="{8A8A6A00-B719-42C5-A7C1-262BBF2904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833" b="13835"/>
          <a:stretch/>
        </p:blipFill>
        <p:spPr>
          <a:xfrm>
            <a:off x="14397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666DC4C5-0ED1-48FE-9031-D57270852EA0}"/>
              </a:ext>
            </a:extLst>
          </p:cNvPr>
          <p:cNvSpPr txBox="1">
            <a:spLocks/>
          </p:cNvSpPr>
          <p:nvPr/>
        </p:nvSpPr>
        <p:spPr>
          <a:xfrm>
            <a:off x="172855" y="6476282"/>
            <a:ext cx="7651800" cy="9553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2000" i="0" kern="1200" spc="16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20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8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6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ea typeface="Batang"/>
              </a:rPr>
              <a:t>В рамках районного проекта "Ответственный родитель"</a:t>
            </a: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4">
            <a:extLst>
              <a:ext uri="{FF2B5EF4-FFF2-40B4-BE49-F238E27FC236}">
                <a16:creationId xmlns:a16="http://schemas.microsoft.com/office/drawing/2014/main" id="{637B2035-1FCB-439A-B421-095E136C7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6">
            <a:extLst>
              <a:ext uri="{FF2B5EF4-FFF2-40B4-BE49-F238E27FC236}">
                <a16:creationId xmlns:a16="http://schemas.microsoft.com/office/drawing/2014/main" id="{4A2B4A10-ABAC-4F2C-AAD3-3D932E359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500235" cy="5464636"/>
          </a:xfrm>
          <a:custGeom>
            <a:avLst/>
            <a:gdLst>
              <a:gd name="connsiteX0" fmla="*/ 0 w 6500235"/>
              <a:gd name="connsiteY0" fmla="*/ 0 h 5464636"/>
              <a:gd name="connsiteX1" fmla="*/ 6468182 w 6500235"/>
              <a:gd name="connsiteY1" fmla="*/ 0 h 5464636"/>
              <a:gd name="connsiteX2" fmla="*/ 6468122 w 6500235"/>
              <a:gd name="connsiteY2" fmla="*/ 2458 h 5464636"/>
              <a:gd name="connsiteX3" fmla="*/ 6473409 w 6500235"/>
              <a:gd name="connsiteY3" fmla="*/ 34346 h 5464636"/>
              <a:gd name="connsiteX4" fmla="*/ 6492498 w 6500235"/>
              <a:gd name="connsiteY4" fmla="*/ 123264 h 5464636"/>
              <a:gd name="connsiteX5" fmla="*/ 6453347 w 6500235"/>
              <a:gd name="connsiteY5" fmla="*/ 355483 h 5464636"/>
              <a:gd name="connsiteX6" fmla="*/ 6446278 w 6500235"/>
              <a:gd name="connsiteY6" fmla="*/ 407805 h 5464636"/>
              <a:gd name="connsiteX7" fmla="*/ 6479973 w 6500235"/>
              <a:gd name="connsiteY7" fmla="*/ 438480 h 5464636"/>
              <a:gd name="connsiteX8" fmla="*/ 6446200 w 6500235"/>
              <a:gd name="connsiteY8" fmla="*/ 483448 h 5464636"/>
              <a:gd name="connsiteX9" fmla="*/ 6455191 w 6500235"/>
              <a:gd name="connsiteY9" fmla="*/ 585156 h 5464636"/>
              <a:gd name="connsiteX10" fmla="*/ 6455578 w 6500235"/>
              <a:gd name="connsiteY10" fmla="*/ 723310 h 5464636"/>
              <a:gd name="connsiteX11" fmla="*/ 6330650 w 6500235"/>
              <a:gd name="connsiteY11" fmla="*/ 969274 h 5464636"/>
              <a:gd name="connsiteX12" fmla="*/ 6259783 w 6500235"/>
              <a:gd name="connsiteY12" fmla="*/ 1059188 h 5464636"/>
              <a:gd name="connsiteX13" fmla="*/ 6232390 w 6500235"/>
              <a:gd name="connsiteY13" fmla="*/ 1134371 h 5464636"/>
              <a:gd name="connsiteX14" fmla="*/ 6197819 w 6500235"/>
              <a:gd name="connsiteY14" fmla="*/ 1226187 h 5464636"/>
              <a:gd name="connsiteX15" fmla="*/ 6153633 w 6500235"/>
              <a:gd name="connsiteY15" fmla="*/ 1266676 h 5464636"/>
              <a:gd name="connsiteX16" fmla="*/ 6115253 w 6500235"/>
              <a:gd name="connsiteY16" fmla="*/ 1333803 h 5464636"/>
              <a:gd name="connsiteX17" fmla="*/ 6116094 w 6500235"/>
              <a:gd name="connsiteY17" fmla="*/ 1360252 h 5464636"/>
              <a:gd name="connsiteX18" fmla="*/ 6093817 w 6500235"/>
              <a:gd name="connsiteY18" fmla="*/ 1557246 h 5464636"/>
              <a:gd name="connsiteX19" fmla="*/ 6036619 w 6500235"/>
              <a:gd name="connsiteY19" fmla="*/ 1695300 h 5464636"/>
              <a:gd name="connsiteX20" fmla="*/ 6006327 w 6500235"/>
              <a:gd name="connsiteY20" fmla="*/ 1765313 h 5464636"/>
              <a:gd name="connsiteX21" fmla="*/ 5990294 w 6500235"/>
              <a:gd name="connsiteY21" fmla="*/ 1829516 h 5464636"/>
              <a:gd name="connsiteX22" fmla="*/ 5951522 w 6500235"/>
              <a:gd name="connsiteY22" fmla="*/ 1913734 h 5464636"/>
              <a:gd name="connsiteX23" fmla="*/ 5851829 w 6500235"/>
              <a:gd name="connsiteY23" fmla="*/ 2042661 h 5464636"/>
              <a:gd name="connsiteX24" fmla="*/ 5843359 w 6500235"/>
              <a:gd name="connsiteY24" fmla="*/ 2063211 h 5464636"/>
              <a:gd name="connsiteX25" fmla="*/ 5841612 w 6500235"/>
              <a:gd name="connsiteY25" fmla="*/ 2071738 h 5464636"/>
              <a:gd name="connsiteX26" fmla="*/ 5835993 w 6500235"/>
              <a:gd name="connsiteY26" fmla="*/ 2082516 h 5464636"/>
              <a:gd name="connsiteX27" fmla="*/ 5835396 w 6500235"/>
              <a:gd name="connsiteY27" fmla="*/ 2082526 h 5464636"/>
              <a:gd name="connsiteX28" fmla="*/ 5831029 w 6500235"/>
              <a:gd name="connsiteY28" fmla="*/ 2093117 h 5464636"/>
              <a:gd name="connsiteX29" fmla="*/ 5737995 w 6500235"/>
              <a:gd name="connsiteY29" fmla="*/ 2189215 h 5464636"/>
              <a:gd name="connsiteX30" fmla="*/ 5724175 w 6500235"/>
              <a:gd name="connsiteY30" fmla="*/ 2265929 h 5464636"/>
              <a:gd name="connsiteX31" fmla="*/ 5669829 w 6500235"/>
              <a:gd name="connsiteY31" fmla="*/ 2335401 h 5464636"/>
              <a:gd name="connsiteX32" fmla="*/ 5612139 w 6500235"/>
              <a:gd name="connsiteY32" fmla="*/ 2453657 h 5464636"/>
              <a:gd name="connsiteX33" fmla="*/ 5594475 w 6500235"/>
              <a:gd name="connsiteY33" fmla="*/ 2615311 h 5464636"/>
              <a:gd name="connsiteX34" fmla="*/ 5536384 w 6500235"/>
              <a:gd name="connsiteY34" fmla="*/ 2755975 h 5464636"/>
              <a:gd name="connsiteX35" fmla="*/ 5485137 w 6500235"/>
              <a:gd name="connsiteY35" fmla="*/ 2848281 h 5464636"/>
              <a:gd name="connsiteX36" fmla="*/ 5325962 w 6500235"/>
              <a:gd name="connsiteY36" fmla="*/ 3162656 h 5464636"/>
              <a:gd name="connsiteX37" fmla="*/ 5243182 w 6500235"/>
              <a:gd name="connsiteY37" fmla="*/ 3288494 h 5464636"/>
              <a:gd name="connsiteX38" fmla="*/ 5237100 w 6500235"/>
              <a:gd name="connsiteY38" fmla="*/ 3363382 h 5464636"/>
              <a:gd name="connsiteX39" fmla="*/ 5210973 w 6500235"/>
              <a:gd name="connsiteY39" fmla="*/ 3381298 h 5464636"/>
              <a:gd name="connsiteX40" fmla="*/ 5206067 w 6500235"/>
              <a:gd name="connsiteY40" fmla="*/ 3384167 h 5464636"/>
              <a:gd name="connsiteX41" fmla="*/ 5181176 w 6500235"/>
              <a:gd name="connsiteY41" fmla="*/ 3399028 h 5464636"/>
              <a:gd name="connsiteX42" fmla="*/ 5156932 w 6500235"/>
              <a:gd name="connsiteY42" fmla="*/ 3419249 h 5464636"/>
              <a:gd name="connsiteX43" fmla="*/ 5139869 w 6500235"/>
              <a:gd name="connsiteY43" fmla="*/ 3450988 h 5464636"/>
              <a:gd name="connsiteX44" fmla="*/ 5071047 w 6500235"/>
              <a:gd name="connsiteY44" fmla="*/ 3608412 h 5464636"/>
              <a:gd name="connsiteX45" fmla="*/ 5022875 w 6500235"/>
              <a:gd name="connsiteY45" fmla="*/ 3698834 h 5464636"/>
              <a:gd name="connsiteX46" fmla="*/ 4993591 w 6500235"/>
              <a:gd name="connsiteY46" fmla="*/ 3727277 h 5464636"/>
              <a:gd name="connsiteX47" fmla="*/ 4960082 w 6500235"/>
              <a:gd name="connsiteY47" fmla="*/ 3770964 h 5464636"/>
              <a:gd name="connsiteX48" fmla="*/ 4956970 w 6500235"/>
              <a:gd name="connsiteY48" fmla="*/ 3791475 h 5464636"/>
              <a:gd name="connsiteX49" fmla="*/ 4941856 w 6500235"/>
              <a:gd name="connsiteY49" fmla="*/ 3797112 h 5464636"/>
              <a:gd name="connsiteX50" fmla="*/ 4913940 w 6500235"/>
              <a:gd name="connsiteY50" fmla="*/ 3820812 h 5464636"/>
              <a:gd name="connsiteX51" fmla="*/ 4811357 w 6500235"/>
              <a:gd name="connsiteY51" fmla="*/ 3871429 h 5464636"/>
              <a:gd name="connsiteX52" fmla="*/ 4783124 w 6500235"/>
              <a:gd name="connsiteY52" fmla="*/ 3882491 h 5464636"/>
              <a:gd name="connsiteX53" fmla="*/ 4724385 w 6500235"/>
              <a:gd name="connsiteY53" fmla="*/ 3930800 h 5464636"/>
              <a:gd name="connsiteX54" fmla="*/ 4632498 w 6500235"/>
              <a:gd name="connsiteY54" fmla="*/ 4019308 h 5464636"/>
              <a:gd name="connsiteX55" fmla="*/ 4611775 w 6500235"/>
              <a:gd name="connsiteY55" fmla="*/ 4036221 h 5464636"/>
              <a:gd name="connsiteX56" fmla="*/ 4589341 w 6500235"/>
              <a:gd name="connsiteY56" fmla="*/ 4043087 h 5464636"/>
              <a:gd name="connsiteX57" fmla="*/ 4580109 w 6500235"/>
              <a:gd name="connsiteY57" fmla="*/ 4037991 h 5464636"/>
              <a:gd name="connsiteX58" fmla="*/ 4567969 w 6500235"/>
              <a:gd name="connsiteY58" fmla="*/ 4046064 h 5464636"/>
              <a:gd name="connsiteX59" fmla="*/ 4563776 w 6500235"/>
              <a:gd name="connsiteY59" fmla="*/ 4046606 h 5464636"/>
              <a:gd name="connsiteX60" fmla="*/ 4540688 w 6500235"/>
              <a:gd name="connsiteY60" fmla="*/ 4051329 h 5464636"/>
              <a:gd name="connsiteX61" fmla="*/ 4515381 w 6500235"/>
              <a:gd name="connsiteY61" fmla="*/ 4101230 h 5464636"/>
              <a:gd name="connsiteX62" fmla="*/ 4464519 w 6500235"/>
              <a:gd name="connsiteY62" fmla="*/ 4129866 h 5464636"/>
              <a:gd name="connsiteX63" fmla="*/ 4258103 w 6500235"/>
              <a:gd name="connsiteY63" fmla="*/ 4281657 h 5464636"/>
              <a:gd name="connsiteX64" fmla="*/ 4110759 w 6500235"/>
              <a:gd name="connsiteY64" fmla="*/ 4475040 h 5464636"/>
              <a:gd name="connsiteX65" fmla="*/ 3977659 w 6500235"/>
              <a:gd name="connsiteY65" fmla="*/ 4576699 h 5464636"/>
              <a:gd name="connsiteX66" fmla="*/ 3839447 w 6500235"/>
              <a:gd name="connsiteY66" fmla="*/ 4686247 h 5464636"/>
              <a:gd name="connsiteX67" fmla="*/ 3160580 w 6500235"/>
              <a:gd name="connsiteY67" fmla="*/ 4816349 h 5464636"/>
              <a:gd name="connsiteX68" fmla="*/ 2824675 w 6500235"/>
              <a:gd name="connsiteY68" fmla="*/ 4861066 h 5464636"/>
              <a:gd name="connsiteX69" fmla="*/ 2704403 w 6500235"/>
              <a:gd name="connsiteY69" fmla="*/ 4872014 h 5464636"/>
              <a:gd name="connsiteX70" fmla="*/ 2432833 w 6500235"/>
              <a:gd name="connsiteY70" fmla="*/ 5046782 h 5464636"/>
              <a:gd name="connsiteX71" fmla="*/ 1930437 w 6500235"/>
              <a:gd name="connsiteY71" fmla="*/ 5242775 h 5464636"/>
              <a:gd name="connsiteX72" fmla="*/ 1853671 w 6500235"/>
              <a:gd name="connsiteY72" fmla="*/ 5310774 h 5464636"/>
              <a:gd name="connsiteX73" fmla="*/ 1813576 w 6500235"/>
              <a:gd name="connsiteY73" fmla="*/ 5366218 h 5464636"/>
              <a:gd name="connsiteX74" fmla="*/ 1777372 w 6500235"/>
              <a:gd name="connsiteY74" fmla="*/ 5364302 h 5464636"/>
              <a:gd name="connsiteX75" fmla="*/ 1733954 w 6500235"/>
              <a:gd name="connsiteY75" fmla="*/ 5365192 h 5464636"/>
              <a:gd name="connsiteX76" fmla="*/ 1672327 w 6500235"/>
              <a:gd name="connsiteY76" fmla="*/ 5408173 h 5464636"/>
              <a:gd name="connsiteX77" fmla="*/ 1641878 w 6500235"/>
              <a:gd name="connsiteY77" fmla="*/ 5399428 h 5464636"/>
              <a:gd name="connsiteX78" fmla="*/ 1636543 w 6500235"/>
              <a:gd name="connsiteY78" fmla="*/ 5397470 h 5464636"/>
              <a:gd name="connsiteX79" fmla="*/ 1609237 w 6500235"/>
              <a:gd name="connsiteY79" fmla="*/ 5387733 h 5464636"/>
              <a:gd name="connsiteX80" fmla="*/ 1578208 w 6500235"/>
              <a:gd name="connsiteY80" fmla="*/ 5381908 h 5464636"/>
              <a:gd name="connsiteX81" fmla="*/ 1542869 w 6500235"/>
              <a:gd name="connsiteY81" fmla="*/ 5388952 h 5464636"/>
              <a:gd name="connsiteX82" fmla="*/ 1377650 w 6500235"/>
              <a:gd name="connsiteY82" fmla="*/ 5436085 h 5464636"/>
              <a:gd name="connsiteX83" fmla="*/ 1277250 w 6500235"/>
              <a:gd name="connsiteY83" fmla="*/ 5456493 h 5464636"/>
              <a:gd name="connsiteX84" fmla="*/ 1236673 w 6500235"/>
              <a:gd name="connsiteY84" fmla="*/ 5452014 h 5464636"/>
              <a:gd name="connsiteX85" fmla="*/ 1181651 w 6500235"/>
              <a:gd name="connsiteY85" fmla="*/ 5453980 h 5464636"/>
              <a:gd name="connsiteX86" fmla="*/ 1163851 w 6500235"/>
              <a:gd name="connsiteY86" fmla="*/ 5464636 h 5464636"/>
              <a:gd name="connsiteX87" fmla="*/ 1149882 w 6500235"/>
              <a:gd name="connsiteY87" fmla="*/ 5456568 h 5464636"/>
              <a:gd name="connsiteX88" fmla="*/ 1113834 w 6500235"/>
              <a:gd name="connsiteY88" fmla="*/ 5450125 h 5464636"/>
              <a:gd name="connsiteX89" fmla="*/ 1009497 w 6500235"/>
              <a:gd name="connsiteY89" fmla="*/ 5403231 h 5464636"/>
              <a:gd name="connsiteX90" fmla="*/ 982993 w 6500235"/>
              <a:gd name="connsiteY90" fmla="*/ 5388499 h 5464636"/>
              <a:gd name="connsiteX91" fmla="*/ 908345 w 6500235"/>
              <a:gd name="connsiteY91" fmla="*/ 5373950 h 5464636"/>
              <a:gd name="connsiteX92" fmla="*/ 781592 w 6500235"/>
              <a:gd name="connsiteY92" fmla="*/ 5359426 h 5464636"/>
              <a:gd name="connsiteX93" fmla="*/ 755358 w 6500235"/>
              <a:gd name="connsiteY93" fmla="*/ 5354209 h 5464636"/>
              <a:gd name="connsiteX94" fmla="*/ 735782 w 6500235"/>
              <a:gd name="connsiteY94" fmla="*/ 5341278 h 5464636"/>
              <a:gd name="connsiteX95" fmla="*/ 733835 w 6500235"/>
              <a:gd name="connsiteY95" fmla="*/ 5330914 h 5464636"/>
              <a:gd name="connsiteX96" fmla="*/ 719882 w 6500235"/>
              <a:gd name="connsiteY96" fmla="*/ 5326690 h 5464636"/>
              <a:gd name="connsiteX97" fmla="*/ 716794 w 6500235"/>
              <a:gd name="connsiteY97" fmla="*/ 5323803 h 5464636"/>
              <a:gd name="connsiteX98" fmla="*/ 698456 w 6500235"/>
              <a:gd name="connsiteY98" fmla="*/ 5309002 h 5464636"/>
              <a:gd name="connsiteX99" fmla="*/ 643860 w 6500235"/>
              <a:gd name="connsiteY99" fmla="*/ 5321249 h 5464636"/>
              <a:gd name="connsiteX100" fmla="*/ 589399 w 6500235"/>
              <a:gd name="connsiteY100" fmla="*/ 5300252 h 5464636"/>
              <a:gd name="connsiteX101" fmla="*/ 340938 w 6500235"/>
              <a:gd name="connsiteY101" fmla="*/ 5237683 h 5464636"/>
              <a:gd name="connsiteX102" fmla="*/ 98001 w 6500235"/>
              <a:gd name="connsiteY102" fmla="*/ 5247147 h 5464636"/>
              <a:gd name="connsiteX103" fmla="*/ 12611 w 6500235"/>
              <a:gd name="connsiteY103" fmla="*/ 5237471 h 5464636"/>
              <a:gd name="connsiteX104" fmla="*/ 0 w 6500235"/>
              <a:gd name="connsiteY104" fmla="*/ 5235168 h 5464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6500235" h="5464636">
                <a:moveTo>
                  <a:pt x="0" y="0"/>
                </a:moveTo>
                <a:lnTo>
                  <a:pt x="6468182" y="0"/>
                </a:lnTo>
                <a:lnTo>
                  <a:pt x="6468122" y="2458"/>
                </a:lnTo>
                <a:cubicBezTo>
                  <a:pt x="6468560" y="7251"/>
                  <a:pt x="6469907" y="16220"/>
                  <a:pt x="6473409" y="34346"/>
                </a:cubicBezTo>
                <a:lnTo>
                  <a:pt x="6492498" y="123264"/>
                </a:lnTo>
                <a:cubicBezTo>
                  <a:pt x="6530248" y="162570"/>
                  <a:pt x="6415597" y="316177"/>
                  <a:pt x="6453347" y="355483"/>
                </a:cubicBezTo>
                <a:lnTo>
                  <a:pt x="6446278" y="407805"/>
                </a:lnTo>
                <a:cubicBezTo>
                  <a:pt x="6438855" y="419268"/>
                  <a:pt x="6492882" y="429673"/>
                  <a:pt x="6479973" y="438480"/>
                </a:cubicBezTo>
                <a:lnTo>
                  <a:pt x="6446200" y="483448"/>
                </a:lnTo>
                <a:lnTo>
                  <a:pt x="6455191" y="585156"/>
                </a:lnTo>
                <a:lnTo>
                  <a:pt x="6455578" y="723310"/>
                </a:lnTo>
                <a:lnTo>
                  <a:pt x="6330650" y="969274"/>
                </a:lnTo>
                <a:lnTo>
                  <a:pt x="6259783" y="1059188"/>
                </a:lnTo>
                <a:lnTo>
                  <a:pt x="6232390" y="1134371"/>
                </a:lnTo>
                <a:cubicBezTo>
                  <a:pt x="6233402" y="1144004"/>
                  <a:pt x="6201701" y="1218096"/>
                  <a:pt x="6197819" y="1226187"/>
                </a:cubicBezTo>
                <a:cubicBezTo>
                  <a:pt x="6193159" y="1247180"/>
                  <a:pt x="6164742" y="1253630"/>
                  <a:pt x="6153633" y="1266676"/>
                </a:cubicBezTo>
                <a:cubicBezTo>
                  <a:pt x="6143047" y="1294138"/>
                  <a:pt x="6121511" y="1318207"/>
                  <a:pt x="6115253" y="1333803"/>
                </a:cubicBezTo>
                <a:lnTo>
                  <a:pt x="6116094" y="1360252"/>
                </a:lnTo>
                <a:cubicBezTo>
                  <a:pt x="6112521" y="1397492"/>
                  <a:pt x="6092279" y="1498732"/>
                  <a:pt x="6093817" y="1557246"/>
                </a:cubicBezTo>
                <a:cubicBezTo>
                  <a:pt x="6112537" y="1631581"/>
                  <a:pt x="6029709" y="1634839"/>
                  <a:pt x="6036619" y="1695300"/>
                </a:cubicBezTo>
                <a:cubicBezTo>
                  <a:pt x="6031562" y="1739504"/>
                  <a:pt x="6015527" y="1737756"/>
                  <a:pt x="6006327" y="1765313"/>
                </a:cubicBezTo>
                <a:lnTo>
                  <a:pt x="5990294" y="1829516"/>
                </a:lnTo>
                <a:lnTo>
                  <a:pt x="5951522" y="1913734"/>
                </a:lnTo>
                <a:lnTo>
                  <a:pt x="5851829" y="2042661"/>
                </a:lnTo>
                <a:lnTo>
                  <a:pt x="5843359" y="2063211"/>
                </a:lnTo>
                <a:lnTo>
                  <a:pt x="5841612" y="2071738"/>
                </a:lnTo>
                <a:cubicBezTo>
                  <a:pt x="5839874" y="2077314"/>
                  <a:pt x="5838027" y="2080639"/>
                  <a:pt x="5835993" y="2082516"/>
                </a:cubicBezTo>
                <a:lnTo>
                  <a:pt x="5835396" y="2082526"/>
                </a:lnTo>
                <a:lnTo>
                  <a:pt x="5831029" y="2093117"/>
                </a:lnTo>
                <a:cubicBezTo>
                  <a:pt x="5814796" y="2110898"/>
                  <a:pt x="5755804" y="2160414"/>
                  <a:pt x="5737995" y="2189215"/>
                </a:cubicBezTo>
                <a:lnTo>
                  <a:pt x="5724175" y="2265929"/>
                </a:lnTo>
                <a:lnTo>
                  <a:pt x="5669829" y="2335401"/>
                </a:lnTo>
                <a:cubicBezTo>
                  <a:pt x="5651157" y="2366689"/>
                  <a:pt x="5624698" y="2407006"/>
                  <a:pt x="5612139" y="2453657"/>
                </a:cubicBezTo>
                <a:cubicBezTo>
                  <a:pt x="5613080" y="2462242"/>
                  <a:pt x="5589909" y="2606987"/>
                  <a:pt x="5594475" y="2615311"/>
                </a:cubicBezTo>
                <a:cubicBezTo>
                  <a:pt x="5543837" y="2727416"/>
                  <a:pt x="5569297" y="2670766"/>
                  <a:pt x="5536384" y="2755975"/>
                </a:cubicBezTo>
                <a:cubicBezTo>
                  <a:pt x="5489430" y="2846258"/>
                  <a:pt x="5525492" y="2766772"/>
                  <a:pt x="5485137" y="2848281"/>
                </a:cubicBezTo>
                <a:cubicBezTo>
                  <a:pt x="5448822" y="3003712"/>
                  <a:pt x="5363748" y="3103068"/>
                  <a:pt x="5325962" y="3162656"/>
                </a:cubicBezTo>
                <a:cubicBezTo>
                  <a:pt x="5253622" y="3181861"/>
                  <a:pt x="5277001" y="3245633"/>
                  <a:pt x="5243182" y="3288494"/>
                </a:cubicBezTo>
                <a:cubicBezTo>
                  <a:pt x="5294574" y="3300239"/>
                  <a:pt x="5188097" y="3332721"/>
                  <a:pt x="5237100" y="3363382"/>
                </a:cubicBezTo>
                <a:cubicBezTo>
                  <a:pt x="5229393" y="3370212"/>
                  <a:pt x="5220383" y="3375861"/>
                  <a:pt x="5210973" y="3381298"/>
                </a:cubicBezTo>
                <a:lnTo>
                  <a:pt x="5206067" y="3384167"/>
                </a:lnTo>
                <a:lnTo>
                  <a:pt x="5181176" y="3399028"/>
                </a:lnTo>
                <a:lnTo>
                  <a:pt x="5156932" y="3419249"/>
                </a:lnTo>
                <a:cubicBezTo>
                  <a:pt x="5149536" y="3427761"/>
                  <a:pt x="5143548" y="3438016"/>
                  <a:pt x="5139869" y="3450988"/>
                </a:cubicBezTo>
                <a:cubicBezTo>
                  <a:pt x="5146719" y="3504063"/>
                  <a:pt x="5059912" y="3541590"/>
                  <a:pt x="5071047" y="3608412"/>
                </a:cubicBezTo>
                <a:cubicBezTo>
                  <a:pt x="5070846" y="3631419"/>
                  <a:pt x="5043958" y="3693036"/>
                  <a:pt x="5022875" y="3698834"/>
                </a:cubicBezTo>
                <a:cubicBezTo>
                  <a:pt x="5013974" y="3710474"/>
                  <a:pt x="5013417" y="3727656"/>
                  <a:pt x="4993591" y="3727277"/>
                </a:cubicBezTo>
                <a:cubicBezTo>
                  <a:pt x="4968613" y="3729497"/>
                  <a:pt x="4982010" y="3786407"/>
                  <a:pt x="4960082" y="3770964"/>
                </a:cubicBezTo>
                <a:lnTo>
                  <a:pt x="4956970" y="3791475"/>
                </a:lnTo>
                <a:lnTo>
                  <a:pt x="4941856" y="3797112"/>
                </a:lnTo>
                <a:cubicBezTo>
                  <a:pt x="4926079" y="3802652"/>
                  <a:pt x="4914700" y="3807674"/>
                  <a:pt x="4913940" y="3820812"/>
                </a:cubicBezTo>
                <a:cubicBezTo>
                  <a:pt x="4892190" y="3833198"/>
                  <a:pt x="4833159" y="3861149"/>
                  <a:pt x="4811357" y="3871429"/>
                </a:cubicBezTo>
                <a:cubicBezTo>
                  <a:pt x="4797781" y="3865368"/>
                  <a:pt x="4792555" y="3877060"/>
                  <a:pt x="4783124" y="3882491"/>
                </a:cubicBezTo>
                <a:cubicBezTo>
                  <a:pt x="4766941" y="3880328"/>
                  <a:pt x="4731009" y="3914983"/>
                  <a:pt x="4724385" y="3930800"/>
                </a:cubicBezTo>
                <a:cubicBezTo>
                  <a:pt x="4713231" y="3980170"/>
                  <a:pt x="4642737" y="3980680"/>
                  <a:pt x="4632498" y="4019308"/>
                </a:cubicBezTo>
                <a:cubicBezTo>
                  <a:pt x="4626302" y="4027186"/>
                  <a:pt x="4619277" y="4032511"/>
                  <a:pt x="4611775" y="4036221"/>
                </a:cubicBezTo>
                <a:lnTo>
                  <a:pt x="4589341" y="4043087"/>
                </a:lnTo>
                <a:lnTo>
                  <a:pt x="4580109" y="4037991"/>
                </a:lnTo>
                <a:lnTo>
                  <a:pt x="4567969" y="4046064"/>
                </a:lnTo>
                <a:lnTo>
                  <a:pt x="4563776" y="4046606"/>
                </a:lnTo>
                <a:cubicBezTo>
                  <a:pt x="4555747" y="4047607"/>
                  <a:pt x="4547933" y="4048870"/>
                  <a:pt x="4540688" y="4051329"/>
                </a:cubicBezTo>
                <a:cubicBezTo>
                  <a:pt x="4565869" y="4086818"/>
                  <a:pt x="4483221" y="4078096"/>
                  <a:pt x="4515381" y="4101230"/>
                </a:cubicBezTo>
                <a:cubicBezTo>
                  <a:pt x="4479955" y="4120917"/>
                  <a:pt x="4519860" y="4137768"/>
                  <a:pt x="4464519" y="4129866"/>
                </a:cubicBezTo>
                <a:cubicBezTo>
                  <a:pt x="4421638" y="4159938"/>
                  <a:pt x="4317063" y="4224128"/>
                  <a:pt x="4258103" y="4281657"/>
                </a:cubicBezTo>
                <a:cubicBezTo>
                  <a:pt x="4226114" y="4312610"/>
                  <a:pt x="4157498" y="4425865"/>
                  <a:pt x="4110759" y="4475040"/>
                </a:cubicBezTo>
                <a:cubicBezTo>
                  <a:pt x="4061483" y="4509465"/>
                  <a:pt x="4039551" y="4565920"/>
                  <a:pt x="3977659" y="4576699"/>
                </a:cubicBezTo>
                <a:cubicBezTo>
                  <a:pt x="3932441" y="4611898"/>
                  <a:pt x="3975626" y="4646304"/>
                  <a:pt x="3839447" y="4686247"/>
                </a:cubicBezTo>
                <a:cubicBezTo>
                  <a:pt x="3580144" y="4740330"/>
                  <a:pt x="3329709" y="4787213"/>
                  <a:pt x="3160580" y="4816349"/>
                </a:cubicBezTo>
                <a:cubicBezTo>
                  <a:pt x="2991451" y="4845486"/>
                  <a:pt x="2914879" y="4858878"/>
                  <a:pt x="2824675" y="4861066"/>
                </a:cubicBezTo>
                <a:cubicBezTo>
                  <a:pt x="2734469" y="4863255"/>
                  <a:pt x="2739276" y="4877394"/>
                  <a:pt x="2704403" y="4872014"/>
                </a:cubicBezTo>
                <a:lnTo>
                  <a:pt x="2432833" y="5046782"/>
                </a:lnTo>
                <a:cubicBezTo>
                  <a:pt x="2305425" y="5066979"/>
                  <a:pt x="2054694" y="5159073"/>
                  <a:pt x="1930437" y="5242775"/>
                </a:cubicBezTo>
                <a:cubicBezTo>
                  <a:pt x="1899374" y="5263700"/>
                  <a:pt x="1874710" y="5286565"/>
                  <a:pt x="1853671" y="5310774"/>
                </a:cubicBezTo>
                <a:lnTo>
                  <a:pt x="1813576" y="5366218"/>
                </a:lnTo>
                <a:lnTo>
                  <a:pt x="1777372" y="5364302"/>
                </a:lnTo>
                <a:cubicBezTo>
                  <a:pt x="1762199" y="5364316"/>
                  <a:pt x="1747600" y="5364892"/>
                  <a:pt x="1733954" y="5365192"/>
                </a:cubicBezTo>
                <a:cubicBezTo>
                  <a:pt x="1757610" y="5412303"/>
                  <a:pt x="1664780" y="5350861"/>
                  <a:pt x="1672327" y="5408173"/>
                </a:cubicBezTo>
                <a:cubicBezTo>
                  <a:pt x="1662152" y="5406577"/>
                  <a:pt x="1652061" y="5403224"/>
                  <a:pt x="1641878" y="5399428"/>
                </a:cubicBezTo>
                <a:lnTo>
                  <a:pt x="1636543" y="5397470"/>
                </a:lnTo>
                <a:lnTo>
                  <a:pt x="1609237" y="5387733"/>
                </a:lnTo>
                <a:lnTo>
                  <a:pt x="1578208" y="5381908"/>
                </a:lnTo>
                <a:cubicBezTo>
                  <a:pt x="1566936" y="5381622"/>
                  <a:pt x="1555216" y="5383532"/>
                  <a:pt x="1542869" y="5388952"/>
                </a:cubicBezTo>
                <a:cubicBezTo>
                  <a:pt x="1506297" y="5428020"/>
                  <a:pt x="1422097" y="5384960"/>
                  <a:pt x="1377650" y="5436085"/>
                </a:cubicBezTo>
                <a:cubicBezTo>
                  <a:pt x="1359779" y="5450575"/>
                  <a:pt x="1295142" y="5469062"/>
                  <a:pt x="1277250" y="5456493"/>
                </a:cubicBezTo>
                <a:cubicBezTo>
                  <a:pt x="1262607" y="5457038"/>
                  <a:pt x="1249002" y="5467545"/>
                  <a:pt x="1236673" y="5452014"/>
                </a:cubicBezTo>
                <a:cubicBezTo>
                  <a:pt x="1219061" y="5434163"/>
                  <a:pt x="1183698" y="5480722"/>
                  <a:pt x="1181651" y="5453980"/>
                </a:cubicBezTo>
                <a:lnTo>
                  <a:pt x="1163851" y="5464636"/>
                </a:lnTo>
                <a:lnTo>
                  <a:pt x="1149882" y="5456568"/>
                </a:lnTo>
                <a:cubicBezTo>
                  <a:pt x="1135567" y="5447927"/>
                  <a:pt x="1124449" y="5442349"/>
                  <a:pt x="1113834" y="5450125"/>
                </a:cubicBezTo>
                <a:cubicBezTo>
                  <a:pt x="1090436" y="5441236"/>
                  <a:pt x="1031303" y="5413502"/>
                  <a:pt x="1009497" y="5403231"/>
                </a:cubicBezTo>
                <a:cubicBezTo>
                  <a:pt x="1005528" y="5388904"/>
                  <a:pt x="993185" y="5392315"/>
                  <a:pt x="982993" y="5388499"/>
                </a:cubicBezTo>
                <a:cubicBezTo>
                  <a:pt x="974358" y="5374641"/>
                  <a:pt x="924760" y="5368990"/>
                  <a:pt x="908345" y="5373950"/>
                </a:cubicBezTo>
                <a:cubicBezTo>
                  <a:pt x="863169" y="5396774"/>
                  <a:pt x="817902" y="5342732"/>
                  <a:pt x="781592" y="5359426"/>
                </a:cubicBezTo>
                <a:cubicBezTo>
                  <a:pt x="771573" y="5359661"/>
                  <a:pt x="762995" y="5357633"/>
                  <a:pt x="755358" y="5354209"/>
                </a:cubicBezTo>
                <a:lnTo>
                  <a:pt x="735782" y="5341278"/>
                </a:lnTo>
                <a:lnTo>
                  <a:pt x="733835" y="5330914"/>
                </a:lnTo>
                <a:lnTo>
                  <a:pt x="719882" y="5326690"/>
                </a:lnTo>
                <a:lnTo>
                  <a:pt x="716794" y="5323803"/>
                </a:lnTo>
                <a:cubicBezTo>
                  <a:pt x="710911" y="5318247"/>
                  <a:pt x="704963" y="5313024"/>
                  <a:pt x="698456" y="5309002"/>
                </a:cubicBezTo>
                <a:cubicBezTo>
                  <a:pt x="687114" y="5351013"/>
                  <a:pt x="641230" y="5281721"/>
                  <a:pt x="643860" y="5321249"/>
                </a:cubicBezTo>
                <a:cubicBezTo>
                  <a:pt x="606127" y="5306461"/>
                  <a:pt x="618532" y="5347963"/>
                  <a:pt x="589399" y="5300252"/>
                </a:cubicBezTo>
                <a:cubicBezTo>
                  <a:pt x="538911" y="5286324"/>
                  <a:pt x="422837" y="5246534"/>
                  <a:pt x="340938" y="5237683"/>
                </a:cubicBezTo>
                <a:cubicBezTo>
                  <a:pt x="296702" y="5232715"/>
                  <a:pt x="165679" y="5251892"/>
                  <a:pt x="98001" y="5247147"/>
                </a:cubicBezTo>
                <a:cubicBezTo>
                  <a:pt x="69043" y="5239103"/>
                  <a:pt x="40189" y="5239836"/>
                  <a:pt x="12611" y="5237471"/>
                </a:cubicBezTo>
                <a:lnTo>
                  <a:pt x="0" y="5235168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1322C84-2915-48A7-8C77-C672D237C896}"/>
              </a:ext>
            </a:extLst>
          </p:cNvPr>
          <p:cNvSpPr txBox="1">
            <a:spLocks/>
          </p:cNvSpPr>
          <p:nvPr/>
        </p:nvSpPr>
        <p:spPr>
          <a:xfrm>
            <a:off x="896784" y="-519860"/>
            <a:ext cx="4702290" cy="271857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2800" kern="1200" cap="all" spc="6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Batang" panose="02030600000101010101" pitchFamily="18" charset="-127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dirty="0">
                <a:ea typeface="+mj-lt"/>
                <a:cs typeface="+mj-lt"/>
              </a:rPr>
              <a:t>"ШКОЛА+СЕМЬЯ = ВЕРНЫЕ ДРУЗЬЯ!</a:t>
            </a:r>
            <a:endParaRPr lang="ru-RU" dirty="0"/>
          </a:p>
        </p:txBody>
      </p:sp>
      <p:sp>
        <p:nvSpPr>
          <p:cNvPr id="24" name="Freeform: Shape 28">
            <a:extLst>
              <a:ext uri="{FF2B5EF4-FFF2-40B4-BE49-F238E27FC236}">
                <a16:creationId xmlns:a16="http://schemas.microsoft.com/office/drawing/2014/main" id="{CF93DC6C-1BFD-4414-BF23-471C8831C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1305" y="3440576"/>
            <a:ext cx="3660078" cy="2505485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FBA45D0-089C-43F5-8806-F627A7AE8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6415" y="615951"/>
            <a:ext cx="4601882" cy="56543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ea typeface="Batang"/>
              </a:rPr>
              <a:t>    </a:t>
            </a:r>
            <a:r>
              <a:rPr lang="en-US" dirty="0" err="1">
                <a:ea typeface="Batang"/>
              </a:rPr>
              <a:t>Привлечение</a:t>
            </a:r>
            <a:r>
              <a:rPr lang="en-US" dirty="0">
                <a:ea typeface="Batang"/>
              </a:rPr>
              <a:t> </a:t>
            </a:r>
            <a:r>
              <a:rPr lang="en-US" dirty="0" err="1">
                <a:ea typeface="Batang"/>
              </a:rPr>
              <a:t>родительской</a:t>
            </a:r>
            <a:r>
              <a:rPr lang="en-US" dirty="0">
                <a:ea typeface="Batang"/>
              </a:rPr>
              <a:t> </a:t>
            </a:r>
            <a:r>
              <a:rPr lang="en-US" dirty="0" err="1">
                <a:ea typeface="Batang"/>
              </a:rPr>
              <a:t>общественности</a:t>
            </a:r>
            <a:r>
              <a:rPr lang="en-US" dirty="0">
                <a:ea typeface="Batang"/>
              </a:rPr>
              <a:t> к </a:t>
            </a:r>
            <a:r>
              <a:rPr lang="en-US" dirty="0" err="1">
                <a:ea typeface="Batang"/>
              </a:rPr>
              <a:t>жизнедеятельности</a:t>
            </a:r>
            <a:r>
              <a:rPr lang="en-US" dirty="0">
                <a:ea typeface="Batang"/>
              </a:rPr>
              <a:t> </a:t>
            </a:r>
            <a:r>
              <a:rPr lang="en-US" dirty="0" err="1">
                <a:ea typeface="Batang"/>
              </a:rPr>
              <a:t>общеобразовательного</a:t>
            </a:r>
            <a:r>
              <a:rPr lang="en-US" dirty="0">
                <a:ea typeface="Batang"/>
              </a:rPr>
              <a:t> </a:t>
            </a:r>
            <a:r>
              <a:rPr lang="en-US" dirty="0" err="1">
                <a:ea typeface="Batang"/>
              </a:rPr>
              <a:t>учреждения</a:t>
            </a:r>
            <a:r>
              <a:rPr lang="en-US" dirty="0">
                <a:ea typeface="Batang"/>
              </a:rPr>
              <a:t>, </a:t>
            </a:r>
            <a:r>
              <a:rPr lang="en-US" dirty="0" err="1">
                <a:ea typeface="Batang"/>
              </a:rPr>
              <a:t>плавное</a:t>
            </a:r>
            <a:r>
              <a:rPr lang="en-US" dirty="0">
                <a:ea typeface="Batang"/>
              </a:rPr>
              <a:t> </a:t>
            </a:r>
            <a:r>
              <a:rPr lang="en-US" dirty="0" err="1">
                <a:ea typeface="Batang"/>
              </a:rPr>
              <a:t>включение</a:t>
            </a:r>
            <a:r>
              <a:rPr lang="en-US" dirty="0">
                <a:ea typeface="Batang"/>
              </a:rPr>
              <a:t> </a:t>
            </a:r>
            <a:r>
              <a:rPr lang="en-US" dirty="0" err="1">
                <a:ea typeface="Batang"/>
              </a:rPr>
              <a:t>их</a:t>
            </a:r>
            <a:r>
              <a:rPr lang="en-US" dirty="0">
                <a:ea typeface="Batang"/>
              </a:rPr>
              <a:t> в </a:t>
            </a:r>
            <a:r>
              <a:rPr lang="en-US" dirty="0" err="1">
                <a:ea typeface="Batang"/>
              </a:rPr>
              <a:t>процесс</a:t>
            </a:r>
            <a:r>
              <a:rPr lang="en-US" dirty="0">
                <a:ea typeface="Batang"/>
              </a:rPr>
              <a:t> </a:t>
            </a:r>
            <a:r>
              <a:rPr lang="en-US" dirty="0" err="1">
                <a:ea typeface="Batang"/>
              </a:rPr>
              <a:t>обучения</a:t>
            </a:r>
            <a:r>
              <a:rPr lang="en-US" dirty="0">
                <a:ea typeface="Batang"/>
              </a:rPr>
              <a:t> и </a:t>
            </a:r>
            <a:r>
              <a:rPr lang="en-US" dirty="0" err="1">
                <a:ea typeface="Batang"/>
              </a:rPr>
              <a:t>воспитания</a:t>
            </a:r>
            <a:r>
              <a:rPr lang="en-US" dirty="0">
                <a:ea typeface="Batang"/>
              </a:rPr>
              <a:t> </a:t>
            </a:r>
            <a:r>
              <a:rPr lang="en-US" dirty="0" err="1">
                <a:ea typeface="Batang"/>
              </a:rPr>
              <a:t>детей</a:t>
            </a:r>
            <a:r>
              <a:rPr lang="en-US" dirty="0">
                <a:ea typeface="Batang"/>
              </a:rPr>
              <a:t> </a:t>
            </a:r>
            <a:r>
              <a:rPr lang="en-US" dirty="0" err="1">
                <a:ea typeface="Batang"/>
              </a:rPr>
              <a:t>по</a:t>
            </a:r>
            <a:r>
              <a:rPr lang="en-US" dirty="0">
                <a:ea typeface="Batang"/>
              </a:rPr>
              <a:t> </a:t>
            </a:r>
            <a:r>
              <a:rPr lang="en-US" dirty="0" err="1">
                <a:ea typeface="Batang"/>
              </a:rPr>
              <a:t>стабильному</a:t>
            </a:r>
            <a:r>
              <a:rPr lang="en-US" dirty="0">
                <a:ea typeface="Batang"/>
              </a:rPr>
              <a:t> </a:t>
            </a:r>
            <a:r>
              <a:rPr lang="en-US" dirty="0" err="1">
                <a:ea typeface="Batang"/>
              </a:rPr>
              <a:t>выстроенному</a:t>
            </a:r>
            <a:r>
              <a:rPr lang="en-US" dirty="0">
                <a:ea typeface="Batang"/>
              </a:rPr>
              <a:t> </a:t>
            </a:r>
            <a:r>
              <a:rPr lang="en-US" dirty="0" err="1">
                <a:ea typeface="Batang"/>
              </a:rPr>
              <a:t>графику</a:t>
            </a:r>
            <a:r>
              <a:rPr lang="en-US" dirty="0">
                <a:ea typeface="Batang"/>
              </a:rPr>
              <a:t>. </a:t>
            </a:r>
            <a:endParaRPr lang="ru-RU" dirty="0">
              <a:ea typeface="Batang"/>
            </a:endParaRPr>
          </a:p>
        </p:txBody>
      </p:sp>
      <p:pic>
        <p:nvPicPr>
          <p:cNvPr id="9" name="Рисунок 9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8A5ED4AC-1A9C-478E-8570-11F52BC06A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71" r="1134"/>
          <a:stretch/>
        </p:blipFill>
        <p:spPr>
          <a:xfrm>
            <a:off x="1398929" y="3555468"/>
            <a:ext cx="3434234" cy="2287123"/>
          </a:xfrm>
          <a:prstGeom prst="rect">
            <a:avLst/>
          </a:prstGeom>
        </p:spPr>
      </p:pic>
      <p:sp>
        <p:nvSpPr>
          <p:cNvPr id="26" name="Rectangle 6">
            <a:extLst>
              <a:ext uri="{FF2B5EF4-FFF2-40B4-BE49-F238E27FC236}">
                <a16:creationId xmlns:a16="http://schemas.microsoft.com/office/drawing/2014/main" id="{001928A5-13A8-4372-8A77-BCAAE5553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57469" y="5753325"/>
            <a:ext cx="1707751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64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819EC06-95FA-4182-A069-1FA626C7A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8EB1A4A-D79A-42CF-8F0E-83C097672B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2992"/>
            <a:ext cx="12193149" cy="2344739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2344739">
                <a:moveTo>
                  <a:pt x="1148" y="0"/>
                </a:moveTo>
                <a:lnTo>
                  <a:pt x="12193148" y="0"/>
                </a:lnTo>
                <a:cubicBezTo>
                  <a:pt x="12193148" y="193246"/>
                  <a:pt x="12193149" y="386493"/>
                  <a:pt x="12193149" y="579739"/>
                </a:cubicBezTo>
                <a:lnTo>
                  <a:pt x="12185986" y="584189"/>
                </a:lnTo>
                <a:cubicBezTo>
                  <a:pt x="12156393" y="577430"/>
                  <a:pt x="12176978" y="588328"/>
                  <a:pt x="12156363" y="597366"/>
                </a:cubicBezTo>
                <a:cubicBezTo>
                  <a:pt x="12172308" y="611308"/>
                  <a:pt x="12127905" y="602876"/>
                  <a:pt x="12139215" y="623179"/>
                </a:cubicBezTo>
                <a:cubicBezTo>
                  <a:pt x="12135103" y="624180"/>
                  <a:pt x="12130766" y="624512"/>
                  <a:pt x="12126327" y="624690"/>
                </a:cubicBezTo>
                <a:lnTo>
                  <a:pt x="12124007" y="624794"/>
                </a:lnTo>
                <a:lnTo>
                  <a:pt x="12116854" y="628608"/>
                </a:lnTo>
                <a:lnTo>
                  <a:pt x="12099497" y="628139"/>
                </a:lnTo>
                <a:cubicBezTo>
                  <a:pt x="12095162" y="629804"/>
                  <a:pt x="12090978" y="632365"/>
                  <a:pt x="12087073" y="636341"/>
                </a:cubicBezTo>
                <a:cubicBezTo>
                  <a:pt x="12078890" y="656743"/>
                  <a:pt x="12040481" y="653846"/>
                  <a:pt x="12031073" y="680009"/>
                </a:cubicBezTo>
                <a:cubicBezTo>
                  <a:pt x="12026399" y="688254"/>
                  <a:pt x="12004497" y="705355"/>
                  <a:pt x="11995833" y="703458"/>
                </a:cubicBezTo>
                <a:cubicBezTo>
                  <a:pt x="11990333" y="705967"/>
                  <a:pt x="11986699" y="712045"/>
                  <a:pt x="11979717" y="708161"/>
                </a:cubicBezTo>
                <a:cubicBezTo>
                  <a:pt x="11970382" y="704240"/>
                  <a:pt x="11963763" y="727262"/>
                  <a:pt x="11959046" y="717558"/>
                </a:cubicBezTo>
                <a:lnTo>
                  <a:pt x="11920454" y="730883"/>
                </a:lnTo>
                <a:cubicBezTo>
                  <a:pt x="11919152" y="737943"/>
                  <a:pt x="11912619" y="740145"/>
                  <a:pt x="11903656" y="742426"/>
                </a:cubicBezTo>
                <a:lnTo>
                  <a:pt x="11895048" y="744791"/>
                </a:lnTo>
                <a:lnTo>
                  <a:pt x="11891968" y="755729"/>
                </a:lnTo>
                <a:cubicBezTo>
                  <a:pt x="11881074" y="746401"/>
                  <a:pt x="11884523" y="777742"/>
                  <a:pt x="11870776" y="777816"/>
                </a:cubicBezTo>
                <a:lnTo>
                  <a:pt x="11813376" y="797659"/>
                </a:lnTo>
                <a:lnTo>
                  <a:pt x="11590693" y="963777"/>
                </a:lnTo>
                <a:cubicBezTo>
                  <a:pt x="11550201" y="990714"/>
                  <a:pt x="11542649" y="940770"/>
                  <a:pt x="11506817" y="1033623"/>
                </a:cubicBezTo>
                <a:cubicBezTo>
                  <a:pt x="11450023" y="1089460"/>
                  <a:pt x="11337127" y="1190174"/>
                  <a:pt x="11280332" y="1223571"/>
                </a:cubicBezTo>
                <a:cubicBezTo>
                  <a:pt x="11267547" y="1231171"/>
                  <a:pt x="11229147" y="1296589"/>
                  <a:pt x="11228309" y="1276236"/>
                </a:cubicBezTo>
                <a:cubicBezTo>
                  <a:pt x="11223950" y="1278203"/>
                  <a:pt x="11220761" y="1277680"/>
                  <a:pt x="11218087" y="1275961"/>
                </a:cubicBezTo>
                <a:lnTo>
                  <a:pt x="11217184" y="1275018"/>
                </a:lnTo>
                <a:lnTo>
                  <a:pt x="11188885" y="1292383"/>
                </a:lnTo>
                <a:lnTo>
                  <a:pt x="11184501" y="1292525"/>
                </a:lnTo>
                <a:lnTo>
                  <a:pt x="11166854" y="1306612"/>
                </a:lnTo>
                <a:lnTo>
                  <a:pt x="11157311" y="1312414"/>
                </a:lnTo>
                <a:lnTo>
                  <a:pt x="11155496" y="1317097"/>
                </a:lnTo>
                <a:cubicBezTo>
                  <a:pt x="11153045" y="1320465"/>
                  <a:pt x="11148902" y="1323112"/>
                  <a:pt x="11140961" y="1324115"/>
                </a:cubicBezTo>
                <a:lnTo>
                  <a:pt x="11138961" y="1323772"/>
                </a:lnTo>
                <a:lnTo>
                  <a:pt x="11128208" y="1333832"/>
                </a:lnTo>
                <a:cubicBezTo>
                  <a:pt x="11124962" y="1337814"/>
                  <a:pt x="11122359" y="1342287"/>
                  <a:pt x="11120691" y="1347424"/>
                </a:cubicBezTo>
                <a:cubicBezTo>
                  <a:pt x="11081770" y="1370685"/>
                  <a:pt x="10952581" y="1444106"/>
                  <a:pt x="10894683" y="1473399"/>
                </a:cubicBezTo>
                <a:cubicBezTo>
                  <a:pt x="10861781" y="1488434"/>
                  <a:pt x="10817803" y="1508886"/>
                  <a:pt x="10773300" y="1523191"/>
                </a:cubicBezTo>
                <a:cubicBezTo>
                  <a:pt x="10733414" y="1567419"/>
                  <a:pt x="10677791" y="1526735"/>
                  <a:pt x="10627668" y="1559229"/>
                </a:cubicBezTo>
                <a:cubicBezTo>
                  <a:pt x="10590276" y="1542103"/>
                  <a:pt x="10613693" y="1562282"/>
                  <a:pt x="10581895" y="1568689"/>
                </a:cubicBezTo>
                <a:cubicBezTo>
                  <a:pt x="10597733" y="1591656"/>
                  <a:pt x="10540912" y="1568241"/>
                  <a:pt x="10547790" y="1598423"/>
                </a:cubicBezTo>
                <a:cubicBezTo>
                  <a:pt x="10541784" y="1598632"/>
                  <a:pt x="10535750" y="1597886"/>
                  <a:pt x="10529643" y="1596907"/>
                </a:cubicBezTo>
                <a:lnTo>
                  <a:pt x="10526446" y="1596411"/>
                </a:lnTo>
                <a:lnTo>
                  <a:pt x="10515129" y="1599537"/>
                </a:lnTo>
                <a:lnTo>
                  <a:pt x="10491735" y="1594156"/>
                </a:lnTo>
                <a:cubicBezTo>
                  <a:pt x="10485147" y="1595190"/>
                  <a:pt x="10478389" y="1597459"/>
                  <a:pt x="10471418" y="1601693"/>
                </a:cubicBezTo>
                <a:cubicBezTo>
                  <a:pt x="10451763" y="1626665"/>
                  <a:pt x="10400774" y="1612276"/>
                  <a:pt x="10377042" y="1644598"/>
                </a:cubicBezTo>
                <a:cubicBezTo>
                  <a:pt x="10367240" y="1654315"/>
                  <a:pt x="10330319" y="1671126"/>
                  <a:pt x="10319338" y="1666221"/>
                </a:cubicBezTo>
                <a:cubicBezTo>
                  <a:pt x="10310813" y="1668060"/>
                  <a:pt x="10303331" y="1675173"/>
                  <a:pt x="10295467" y="1668079"/>
                </a:cubicBezTo>
                <a:cubicBezTo>
                  <a:pt x="10284420" y="1660290"/>
                  <a:pt x="10265794" y="1689186"/>
                  <a:pt x="10263443" y="1674948"/>
                </a:cubicBezTo>
                <a:lnTo>
                  <a:pt x="10205418" y="1682149"/>
                </a:lnTo>
                <a:cubicBezTo>
                  <a:pt x="10200696" y="1691209"/>
                  <a:pt x="10190895" y="1692356"/>
                  <a:pt x="10177759" y="1692943"/>
                </a:cubicBezTo>
                <a:lnTo>
                  <a:pt x="10165070" y="1693739"/>
                </a:lnTo>
                <a:lnTo>
                  <a:pt x="10156308" y="1707487"/>
                </a:lnTo>
                <a:cubicBezTo>
                  <a:pt x="10145406" y="1692057"/>
                  <a:pt x="10136981" y="1734810"/>
                  <a:pt x="10118267" y="1731142"/>
                </a:cubicBezTo>
                <a:lnTo>
                  <a:pt x="10083317" y="1743296"/>
                </a:lnTo>
                <a:cubicBezTo>
                  <a:pt x="10075718" y="1741227"/>
                  <a:pt x="10048011" y="1742555"/>
                  <a:pt x="10040388" y="1741632"/>
                </a:cubicBezTo>
                <a:cubicBezTo>
                  <a:pt x="9999609" y="1751733"/>
                  <a:pt x="9985545" y="1752223"/>
                  <a:pt x="9961167" y="1757147"/>
                </a:cubicBezTo>
                <a:cubicBezTo>
                  <a:pt x="9920131" y="1757289"/>
                  <a:pt x="9889892" y="1754090"/>
                  <a:pt x="9848940" y="1763915"/>
                </a:cubicBezTo>
                <a:lnTo>
                  <a:pt x="9729457" y="1784122"/>
                </a:lnTo>
                <a:cubicBezTo>
                  <a:pt x="9676207" y="1774536"/>
                  <a:pt x="9631235" y="1799759"/>
                  <a:pt x="9613704" y="1812371"/>
                </a:cubicBezTo>
                <a:cubicBezTo>
                  <a:pt x="9548152" y="1826647"/>
                  <a:pt x="9410970" y="1863993"/>
                  <a:pt x="9338590" y="1869293"/>
                </a:cubicBezTo>
                <a:lnTo>
                  <a:pt x="9232518" y="1893149"/>
                </a:lnTo>
                <a:lnTo>
                  <a:pt x="9156690" y="1903228"/>
                </a:lnTo>
                <a:lnTo>
                  <a:pt x="9054601" y="1910755"/>
                </a:lnTo>
                <a:lnTo>
                  <a:pt x="9006634" y="1914040"/>
                </a:lnTo>
                <a:lnTo>
                  <a:pt x="9006349" y="1913800"/>
                </a:lnTo>
                <a:cubicBezTo>
                  <a:pt x="9004294" y="1913580"/>
                  <a:pt x="9001475" y="1913908"/>
                  <a:pt x="8997380" y="1915011"/>
                </a:cubicBezTo>
                <a:lnTo>
                  <a:pt x="8991542" y="1917072"/>
                </a:lnTo>
                <a:lnTo>
                  <a:pt x="8975485" y="1920298"/>
                </a:lnTo>
                <a:lnTo>
                  <a:pt x="8969159" y="1919598"/>
                </a:lnTo>
                <a:lnTo>
                  <a:pt x="8964196" y="1917373"/>
                </a:lnTo>
                <a:cubicBezTo>
                  <a:pt x="8955841" y="1925324"/>
                  <a:pt x="8956668" y="1934272"/>
                  <a:pt x="8930136" y="1914185"/>
                </a:cubicBezTo>
                <a:cubicBezTo>
                  <a:pt x="8899182" y="1915205"/>
                  <a:pt x="8790451" y="1929860"/>
                  <a:pt x="8753592" y="1933417"/>
                </a:cubicBezTo>
                <a:cubicBezTo>
                  <a:pt x="8720970" y="1944137"/>
                  <a:pt x="8749345" y="1930476"/>
                  <a:pt x="8708995" y="1935518"/>
                </a:cubicBezTo>
                <a:cubicBezTo>
                  <a:pt x="8672757" y="1955053"/>
                  <a:pt x="8640293" y="1938613"/>
                  <a:pt x="8597219" y="1944090"/>
                </a:cubicBezTo>
                <a:lnTo>
                  <a:pt x="8526378" y="1929248"/>
                </a:lnTo>
                <a:lnTo>
                  <a:pt x="8512131" y="1935163"/>
                </a:lnTo>
                <a:lnTo>
                  <a:pt x="8507315" y="1938164"/>
                </a:lnTo>
                <a:cubicBezTo>
                  <a:pt x="8503797" y="1939941"/>
                  <a:pt x="8501196" y="1940752"/>
                  <a:pt x="8499116" y="1940902"/>
                </a:cubicBezTo>
                <a:lnTo>
                  <a:pt x="8498742" y="1940723"/>
                </a:lnTo>
                <a:lnTo>
                  <a:pt x="8491397" y="1943773"/>
                </a:lnTo>
                <a:lnTo>
                  <a:pt x="8368330" y="1957815"/>
                </a:lnTo>
                <a:cubicBezTo>
                  <a:pt x="8363173" y="1959840"/>
                  <a:pt x="8358881" y="1959492"/>
                  <a:pt x="8354947" y="1958009"/>
                </a:cubicBezTo>
                <a:lnTo>
                  <a:pt x="8321252" y="1974587"/>
                </a:lnTo>
                <a:lnTo>
                  <a:pt x="8315581" y="1974913"/>
                </a:lnTo>
                <a:lnTo>
                  <a:pt x="8296322" y="1988808"/>
                </a:lnTo>
                <a:lnTo>
                  <a:pt x="8285424" y="1994631"/>
                </a:lnTo>
                <a:lnTo>
                  <a:pt x="8284298" y="1999074"/>
                </a:lnTo>
                <a:cubicBezTo>
                  <a:pt x="8281994" y="2002319"/>
                  <a:pt x="8277300" y="2004967"/>
                  <a:pt x="8267224" y="2006249"/>
                </a:cubicBezTo>
                <a:lnTo>
                  <a:pt x="8264525" y="2006019"/>
                </a:lnTo>
                <a:lnTo>
                  <a:pt x="8253181" y="2015862"/>
                </a:lnTo>
                <a:cubicBezTo>
                  <a:pt x="8250007" y="2019712"/>
                  <a:pt x="8247795" y="2023994"/>
                  <a:pt x="8246982" y="2028854"/>
                </a:cubicBezTo>
                <a:cubicBezTo>
                  <a:pt x="8182975" y="2025947"/>
                  <a:pt x="8148279" y="2060069"/>
                  <a:pt x="8091420" y="2075015"/>
                </a:cubicBezTo>
                <a:cubicBezTo>
                  <a:pt x="8026616" y="2098157"/>
                  <a:pt x="7968218" y="2119393"/>
                  <a:pt x="7906555" y="2116988"/>
                </a:cubicBezTo>
                <a:cubicBezTo>
                  <a:pt x="7836267" y="2131900"/>
                  <a:pt x="7782114" y="2134131"/>
                  <a:pt x="7719893" y="2142703"/>
                </a:cubicBezTo>
                <a:lnTo>
                  <a:pt x="7615495" y="2139232"/>
                </a:lnTo>
                <a:lnTo>
                  <a:pt x="7528691" y="2145060"/>
                </a:lnTo>
                <a:lnTo>
                  <a:pt x="7520719" y="2147613"/>
                </a:lnTo>
                <a:cubicBezTo>
                  <a:pt x="7515141" y="2148952"/>
                  <a:pt x="7511320" y="2149302"/>
                  <a:pt x="7508559" y="2148948"/>
                </a:cubicBezTo>
                <a:lnTo>
                  <a:pt x="7508188" y="2148621"/>
                </a:lnTo>
                <a:lnTo>
                  <a:pt x="7496943" y="2150573"/>
                </a:lnTo>
                <a:lnTo>
                  <a:pt x="7219707" y="2156680"/>
                </a:lnTo>
                <a:lnTo>
                  <a:pt x="7202249" y="2161230"/>
                </a:lnTo>
                <a:lnTo>
                  <a:pt x="7198152" y="2166588"/>
                </a:lnTo>
                <a:cubicBezTo>
                  <a:pt x="7193259" y="2170111"/>
                  <a:pt x="7185654" y="2172250"/>
                  <a:pt x="7171956" y="2171236"/>
                </a:cubicBezTo>
                <a:lnTo>
                  <a:pt x="7098136" y="2183464"/>
                </a:lnTo>
                <a:cubicBezTo>
                  <a:pt x="7062296" y="2184442"/>
                  <a:pt x="7051336" y="2185419"/>
                  <a:pt x="7019644" y="2183090"/>
                </a:cubicBezTo>
                <a:cubicBezTo>
                  <a:pt x="6938675" y="2194028"/>
                  <a:pt x="6944793" y="2218194"/>
                  <a:pt x="6905294" y="2212596"/>
                </a:cubicBezTo>
                <a:cubicBezTo>
                  <a:pt x="6873070" y="2207388"/>
                  <a:pt x="6789137" y="2226462"/>
                  <a:pt x="6709370" y="2240551"/>
                </a:cubicBezTo>
                <a:cubicBezTo>
                  <a:pt x="6650254" y="2250006"/>
                  <a:pt x="6629253" y="2264107"/>
                  <a:pt x="6550602" y="2269327"/>
                </a:cubicBezTo>
                <a:cubicBezTo>
                  <a:pt x="6473302" y="2313417"/>
                  <a:pt x="6410843" y="2289694"/>
                  <a:pt x="6318708" y="2316127"/>
                </a:cubicBezTo>
                <a:cubicBezTo>
                  <a:pt x="6298698" y="2331649"/>
                  <a:pt x="6210439" y="2314456"/>
                  <a:pt x="6169822" y="2318214"/>
                </a:cubicBezTo>
                <a:cubicBezTo>
                  <a:pt x="6129203" y="2321972"/>
                  <a:pt x="6091688" y="2335520"/>
                  <a:pt x="6074996" y="2338676"/>
                </a:cubicBezTo>
                <a:lnTo>
                  <a:pt x="6069677" y="2337139"/>
                </a:lnTo>
                <a:lnTo>
                  <a:pt x="6049786" y="2337822"/>
                </a:lnTo>
                <a:lnTo>
                  <a:pt x="6042433" y="2329473"/>
                </a:lnTo>
                <a:lnTo>
                  <a:pt x="6011238" y="2324380"/>
                </a:lnTo>
                <a:cubicBezTo>
                  <a:pt x="5999830" y="2323793"/>
                  <a:pt x="5971276" y="2324706"/>
                  <a:pt x="5958523" y="2328024"/>
                </a:cubicBezTo>
                <a:lnTo>
                  <a:pt x="5760067" y="2343716"/>
                </a:lnTo>
                <a:lnTo>
                  <a:pt x="5628108" y="2344739"/>
                </a:lnTo>
                <a:lnTo>
                  <a:pt x="5472054" y="2330719"/>
                </a:lnTo>
                <a:cubicBezTo>
                  <a:pt x="5479284" y="2317691"/>
                  <a:pt x="5440157" y="2331757"/>
                  <a:pt x="5433909" y="2319466"/>
                </a:cubicBezTo>
                <a:cubicBezTo>
                  <a:pt x="5430517" y="2309434"/>
                  <a:pt x="5392976" y="2304750"/>
                  <a:pt x="5382817" y="2301764"/>
                </a:cubicBezTo>
                <a:lnTo>
                  <a:pt x="5262912" y="2281347"/>
                </a:lnTo>
                <a:cubicBezTo>
                  <a:pt x="5252746" y="2281163"/>
                  <a:pt x="5231699" y="2272853"/>
                  <a:pt x="5224109" y="2270223"/>
                </a:cubicBezTo>
                <a:lnTo>
                  <a:pt x="5175808" y="2267233"/>
                </a:lnTo>
                <a:lnTo>
                  <a:pt x="5157702" y="2260010"/>
                </a:lnTo>
                <a:lnTo>
                  <a:pt x="5143747" y="2256610"/>
                </a:lnTo>
                <a:lnTo>
                  <a:pt x="5140744" y="2254509"/>
                </a:lnTo>
                <a:cubicBezTo>
                  <a:pt x="5135026" y="2250469"/>
                  <a:pt x="5129229" y="2246658"/>
                  <a:pt x="5122807" y="2243656"/>
                </a:cubicBezTo>
                <a:cubicBezTo>
                  <a:pt x="5109467" y="2272275"/>
                  <a:pt x="5066004" y="2222839"/>
                  <a:pt x="5066938" y="2250227"/>
                </a:cubicBezTo>
                <a:cubicBezTo>
                  <a:pt x="5029345" y="2238711"/>
                  <a:pt x="5040096" y="2267800"/>
                  <a:pt x="5012662" y="2233846"/>
                </a:cubicBezTo>
                <a:cubicBezTo>
                  <a:pt x="4938174" y="2234229"/>
                  <a:pt x="4917504" y="2247236"/>
                  <a:pt x="4841589" y="2209829"/>
                </a:cubicBezTo>
                <a:cubicBezTo>
                  <a:pt x="4807890" y="2193187"/>
                  <a:pt x="4785258" y="2182041"/>
                  <a:pt x="4763595" y="2182061"/>
                </a:cubicBezTo>
                <a:cubicBezTo>
                  <a:pt x="4742475" y="2177561"/>
                  <a:pt x="4730631" y="2174738"/>
                  <a:pt x="4724334" y="2173047"/>
                </a:cubicBezTo>
                <a:lnTo>
                  <a:pt x="4722324" y="2172298"/>
                </a:lnTo>
                <a:lnTo>
                  <a:pt x="4723259" y="2172087"/>
                </a:lnTo>
                <a:cubicBezTo>
                  <a:pt x="4722296" y="2171445"/>
                  <a:pt x="4719415" y="2170839"/>
                  <a:pt x="4718350" y="2170817"/>
                </a:cubicBezTo>
                <a:lnTo>
                  <a:pt x="4722324" y="2172298"/>
                </a:lnTo>
                <a:lnTo>
                  <a:pt x="4716674" y="2173573"/>
                </a:lnTo>
                <a:cubicBezTo>
                  <a:pt x="4681300" y="2166617"/>
                  <a:pt x="4525895" y="2165809"/>
                  <a:pt x="4516962" y="2163671"/>
                </a:cubicBezTo>
                <a:cubicBezTo>
                  <a:pt x="4458971" y="2150559"/>
                  <a:pt x="4463810" y="2149818"/>
                  <a:pt x="4429691" y="2153020"/>
                </a:cubicBezTo>
                <a:cubicBezTo>
                  <a:pt x="4424455" y="2156391"/>
                  <a:pt x="4370126" y="2150097"/>
                  <a:pt x="4364023" y="2151674"/>
                </a:cubicBezTo>
                <a:lnTo>
                  <a:pt x="4318114" y="2158289"/>
                </a:lnTo>
                <a:lnTo>
                  <a:pt x="4316258" y="2156948"/>
                </a:lnTo>
                <a:cubicBezTo>
                  <a:pt x="4307275" y="2153577"/>
                  <a:pt x="4301145" y="2153578"/>
                  <a:pt x="4296292" y="2155069"/>
                </a:cubicBezTo>
                <a:lnTo>
                  <a:pt x="4291212" y="2157986"/>
                </a:lnTo>
                <a:lnTo>
                  <a:pt x="4277290" y="2157740"/>
                </a:lnTo>
                <a:lnTo>
                  <a:pt x="4249265" y="2160064"/>
                </a:lnTo>
                <a:lnTo>
                  <a:pt x="4203199" y="2157269"/>
                </a:lnTo>
                <a:cubicBezTo>
                  <a:pt x="4203096" y="2156849"/>
                  <a:pt x="4202995" y="2156430"/>
                  <a:pt x="4202893" y="2156010"/>
                </a:cubicBezTo>
                <a:cubicBezTo>
                  <a:pt x="4201267" y="2153173"/>
                  <a:pt x="4198292" y="2151054"/>
                  <a:pt x="4192396" y="2150376"/>
                </a:cubicBezTo>
                <a:cubicBezTo>
                  <a:pt x="4205365" y="2133087"/>
                  <a:pt x="4162425" y="2134982"/>
                  <a:pt x="4143893" y="2134511"/>
                </a:cubicBezTo>
                <a:cubicBezTo>
                  <a:pt x="4125868" y="2127445"/>
                  <a:pt x="4100250" y="2113865"/>
                  <a:pt x="4084245" y="2107978"/>
                </a:cubicBezTo>
                <a:lnTo>
                  <a:pt x="4075694" y="2107143"/>
                </a:lnTo>
                <a:cubicBezTo>
                  <a:pt x="4075655" y="2107042"/>
                  <a:pt x="4075614" y="2106943"/>
                  <a:pt x="4075575" y="2106844"/>
                </a:cubicBezTo>
                <a:cubicBezTo>
                  <a:pt x="4073829" y="2106060"/>
                  <a:pt x="4071057" y="2105559"/>
                  <a:pt x="4066658" y="2105400"/>
                </a:cubicBezTo>
                <a:lnTo>
                  <a:pt x="4060102" y="2105618"/>
                </a:lnTo>
                <a:lnTo>
                  <a:pt x="4043512" y="2103997"/>
                </a:lnTo>
                <a:lnTo>
                  <a:pt x="4038145" y="2101563"/>
                </a:lnTo>
                <a:lnTo>
                  <a:pt x="4036511" y="2097896"/>
                </a:lnTo>
                <a:lnTo>
                  <a:pt x="4034926" y="2098131"/>
                </a:lnTo>
                <a:cubicBezTo>
                  <a:pt x="4022576" y="2102995"/>
                  <a:pt x="4018025" y="2111371"/>
                  <a:pt x="4005686" y="2085563"/>
                </a:cubicBezTo>
                <a:lnTo>
                  <a:pt x="3937994" y="2068106"/>
                </a:lnTo>
                <a:cubicBezTo>
                  <a:pt x="3921658" y="2075830"/>
                  <a:pt x="3909686" y="2071141"/>
                  <a:pt x="3898423" y="2062451"/>
                </a:cubicBezTo>
                <a:cubicBezTo>
                  <a:pt x="3862243" y="2062947"/>
                  <a:pt x="3830779" y="2049077"/>
                  <a:pt x="3790908" y="2042213"/>
                </a:cubicBezTo>
                <a:cubicBezTo>
                  <a:pt x="3742158" y="2027507"/>
                  <a:pt x="3726280" y="2025530"/>
                  <a:pt x="3683661" y="2018290"/>
                </a:cubicBezTo>
                <a:lnTo>
                  <a:pt x="3611183" y="1986019"/>
                </a:lnTo>
                <a:lnTo>
                  <a:pt x="3605003" y="1987381"/>
                </a:lnTo>
                <a:cubicBezTo>
                  <a:pt x="3600731" y="1988000"/>
                  <a:pt x="3597877" y="1988000"/>
                  <a:pt x="3595884" y="1987545"/>
                </a:cubicBezTo>
                <a:lnTo>
                  <a:pt x="3595649" y="1987276"/>
                </a:lnTo>
                <a:lnTo>
                  <a:pt x="3587126" y="1987966"/>
                </a:lnTo>
                <a:cubicBezTo>
                  <a:pt x="3572774" y="1989757"/>
                  <a:pt x="3550540" y="1975558"/>
                  <a:pt x="3537283" y="1978267"/>
                </a:cubicBezTo>
                <a:cubicBezTo>
                  <a:pt x="3515092" y="1973971"/>
                  <a:pt x="3489773" y="1980236"/>
                  <a:pt x="3474371" y="1974606"/>
                </a:cubicBezTo>
                <a:lnTo>
                  <a:pt x="3401876" y="1962558"/>
                </a:lnTo>
                <a:lnTo>
                  <a:pt x="3365036" y="1979510"/>
                </a:lnTo>
                <a:cubicBezTo>
                  <a:pt x="3361007" y="1981808"/>
                  <a:pt x="3355145" y="1982886"/>
                  <a:pt x="3345174" y="1981192"/>
                </a:cubicBezTo>
                <a:lnTo>
                  <a:pt x="3342846" y="1980217"/>
                </a:lnTo>
                <a:cubicBezTo>
                  <a:pt x="3337528" y="1982688"/>
                  <a:pt x="3296694" y="1983818"/>
                  <a:pt x="3263504" y="1986094"/>
                </a:cubicBezTo>
                <a:cubicBezTo>
                  <a:pt x="3210873" y="1988435"/>
                  <a:pt x="3204538" y="1996407"/>
                  <a:pt x="3143704" y="1993869"/>
                </a:cubicBezTo>
                <a:cubicBezTo>
                  <a:pt x="3083839" y="1995098"/>
                  <a:pt x="3073438" y="2001104"/>
                  <a:pt x="3031439" y="1996512"/>
                </a:cubicBezTo>
                <a:lnTo>
                  <a:pt x="2782717" y="2018333"/>
                </a:lnTo>
                <a:cubicBezTo>
                  <a:pt x="2720447" y="2045988"/>
                  <a:pt x="2718750" y="2015419"/>
                  <a:pt x="2647675" y="2028869"/>
                </a:cubicBezTo>
                <a:cubicBezTo>
                  <a:pt x="2583664" y="1968934"/>
                  <a:pt x="2609849" y="2007202"/>
                  <a:pt x="2569176" y="2002628"/>
                </a:cubicBezTo>
                <a:lnTo>
                  <a:pt x="2444403" y="2016529"/>
                </a:lnTo>
                <a:cubicBezTo>
                  <a:pt x="2412730" y="2033089"/>
                  <a:pt x="2355175" y="2003000"/>
                  <a:pt x="2316260" y="2024996"/>
                </a:cubicBezTo>
                <a:cubicBezTo>
                  <a:pt x="2277148" y="2025534"/>
                  <a:pt x="2234330" y="2021339"/>
                  <a:pt x="2209726" y="2019763"/>
                </a:cubicBezTo>
                <a:cubicBezTo>
                  <a:pt x="2172984" y="2016106"/>
                  <a:pt x="2131016" y="2007174"/>
                  <a:pt x="2095813" y="2003052"/>
                </a:cubicBezTo>
                <a:cubicBezTo>
                  <a:pt x="2078687" y="2016661"/>
                  <a:pt x="2046700" y="1994357"/>
                  <a:pt x="1998504" y="1995032"/>
                </a:cubicBezTo>
                <a:cubicBezTo>
                  <a:pt x="1979851" y="2010679"/>
                  <a:pt x="1965997" y="1995296"/>
                  <a:pt x="1929320" y="2016977"/>
                </a:cubicBezTo>
                <a:cubicBezTo>
                  <a:pt x="1927506" y="2015185"/>
                  <a:pt x="1925308" y="2013558"/>
                  <a:pt x="1922798" y="2012146"/>
                </a:cubicBezTo>
                <a:cubicBezTo>
                  <a:pt x="1908224" y="2003952"/>
                  <a:pt x="1886476" y="2004665"/>
                  <a:pt x="1874228" y="2013741"/>
                </a:cubicBezTo>
                <a:cubicBezTo>
                  <a:pt x="1844711" y="2028500"/>
                  <a:pt x="1815838" y="2036277"/>
                  <a:pt x="1787803" y="2041363"/>
                </a:cubicBezTo>
                <a:lnTo>
                  <a:pt x="1739352" y="2036312"/>
                </a:lnTo>
                <a:cubicBezTo>
                  <a:pt x="1720756" y="2032746"/>
                  <a:pt x="1697809" y="2023837"/>
                  <a:pt x="1676219" y="2019963"/>
                </a:cubicBezTo>
                <a:cubicBezTo>
                  <a:pt x="1653856" y="2018758"/>
                  <a:pt x="1629782" y="2025363"/>
                  <a:pt x="1609817" y="2013066"/>
                </a:cubicBezTo>
                <a:cubicBezTo>
                  <a:pt x="1570834" y="2001390"/>
                  <a:pt x="1525521" y="2021545"/>
                  <a:pt x="1497258" y="1987476"/>
                </a:cubicBezTo>
                <a:cubicBezTo>
                  <a:pt x="1419429" y="1972767"/>
                  <a:pt x="1265224" y="1952754"/>
                  <a:pt x="1151127" y="1938041"/>
                </a:cubicBezTo>
                <a:cubicBezTo>
                  <a:pt x="1044820" y="1928230"/>
                  <a:pt x="911490" y="1929978"/>
                  <a:pt x="859417" y="1928608"/>
                </a:cubicBezTo>
                <a:lnTo>
                  <a:pt x="838688" y="1929821"/>
                </a:lnTo>
                <a:cubicBezTo>
                  <a:pt x="829380" y="1926412"/>
                  <a:pt x="823010" y="1926387"/>
                  <a:pt x="817957" y="1927857"/>
                </a:cubicBezTo>
                <a:lnTo>
                  <a:pt x="812654" y="1930751"/>
                </a:lnTo>
                <a:lnTo>
                  <a:pt x="721195" y="1929661"/>
                </a:lnTo>
                <a:cubicBezTo>
                  <a:pt x="721095" y="1929241"/>
                  <a:pt x="720991" y="1928820"/>
                  <a:pt x="720890" y="1928399"/>
                </a:cubicBezTo>
                <a:cubicBezTo>
                  <a:pt x="719222" y="1925556"/>
                  <a:pt x="716144" y="1923424"/>
                  <a:pt x="710023" y="1922722"/>
                </a:cubicBezTo>
                <a:cubicBezTo>
                  <a:pt x="689532" y="1914633"/>
                  <a:pt x="619665" y="1887450"/>
                  <a:pt x="597940" y="1879864"/>
                </a:cubicBezTo>
                <a:cubicBezTo>
                  <a:pt x="587430" y="1879265"/>
                  <a:pt x="583862" y="1877622"/>
                  <a:pt x="579683" y="1877212"/>
                </a:cubicBezTo>
                <a:lnTo>
                  <a:pt x="572865" y="1877401"/>
                </a:lnTo>
                <a:cubicBezTo>
                  <a:pt x="550627" y="1871095"/>
                  <a:pt x="474197" y="1846680"/>
                  <a:pt x="446247" y="1839371"/>
                </a:cubicBezTo>
                <a:cubicBezTo>
                  <a:pt x="429213" y="1847023"/>
                  <a:pt x="416808" y="1842285"/>
                  <a:pt x="405163" y="1833548"/>
                </a:cubicBezTo>
                <a:cubicBezTo>
                  <a:pt x="367566" y="1833890"/>
                  <a:pt x="334968" y="1819885"/>
                  <a:pt x="293583" y="1812852"/>
                </a:cubicBezTo>
                <a:lnTo>
                  <a:pt x="119529" y="1761047"/>
                </a:lnTo>
                <a:cubicBezTo>
                  <a:pt x="73377" y="1751937"/>
                  <a:pt x="36403" y="1759579"/>
                  <a:pt x="16674" y="1758191"/>
                </a:cubicBezTo>
                <a:lnTo>
                  <a:pt x="1150" y="1752722"/>
                </a:lnTo>
                <a:cubicBezTo>
                  <a:pt x="-1438" y="1496726"/>
                  <a:pt x="1148" y="514333"/>
                  <a:pt x="1148" y="222213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215A36-7ACC-43D1-962C-1E235AA4E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8" y="609601"/>
            <a:ext cx="10017455" cy="1216024"/>
          </a:xfrm>
        </p:spPr>
        <p:txBody>
          <a:bodyPr>
            <a:normAutofit/>
          </a:bodyPr>
          <a:lstStyle/>
          <a:p>
            <a:r>
              <a:rPr lang="ru-RU" dirty="0">
                <a:ea typeface="+mj-lt"/>
                <a:cs typeface="+mj-lt"/>
              </a:rPr>
              <a:t>Нормативно-правовые основания для реализации проекта: 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8B11D9-58E6-4943-BD70-DA1B162C2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878" y="2435226"/>
            <a:ext cx="9880979" cy="38191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e" sz="1900" err="1">
                <a:ea typeface="+mn-lt"/>
                <a:cs typeface="+mn-lt"/>
              </a:rPr>
              <a:t>Закон</a:t>
            </a:r>
            <a:r>
              <a:rPr lang="de" sz="1900">
                <a:ea typeface="+mn-lt"/>
                <a:cs typeface="+mn-lt"/>
              </a:rPr>
              <a:t> «</a:t>
            </a:r>
            <a:r>
              <a:rPr lang="de" sz="1900" err="1">
                <a:ea typeface="+mn-lt"/>
                <a:cs typeface="+mn-lt"/>
              </a:rPr>
              <a:t>Об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образовании</a:t>
            </a:r>
            <a:r>
              <a:rPr lang="de" sz="1900">
                <a:ea typeface="+mn-lt"/>
                <a:cs typeface="+mn-lt"/>
              </a:rPr>
              <a:t> в </a:t>
            </a:r>
            <a:r>
              <a:rPr lang="de" sz="1900" err="1">
                <a:ea typeface="+mn-lt"/>
                <a:cs typeface="+mn-lt"/>
              </a:rPr>
              <a:t>Российской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Федерации</a:t>
            </a:r>
            <a:r>
              <a:rPr lang="de" sz="1900">
                <a:ea typeface="+mn-lt"/>
                <a:cs typeface="+mn-lt"/>
              </a:rPr>
              <a:t>» (</a:t>
            </a:r>
            <a:r>
              <a:rPr lang="de" sz="1900" err="1">
                <a:ea typeface="+mn-lt"/>
                <a:cs typeface="+mn-lt"/>
              </a:rPr>
              <a:t>приказ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от</a:t>
            </a:r>
            <a:r>
              <a:rPr lang="de" sz="1900">
                <a:ea typeface="+mn-lt"/>
                <a:cs typeface="+mn-lt"/>
              </a:rPr>
              <a:t> 28.12.2012 №273-ФЗ); </a:t>
            </a:r>
            <a:endParaRPr lang="ru-RU" sz="1900"/>
          </a:p>
          <a:p>
            <a:pPr>
              <a:lnSpc>
                <a:spcPct val="90000"/>
              </a:lnSpc>
            </a:pPr>
            <a:r>
              <a:rPr lang="de" sz="1900" err="1">
                <a:ea typeface="+mn-lt"/>
                <a:cs typeface="+mn-lt"/>
              </a:rPr>
              <a:t>Распоряжение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правительства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Российской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Федерации</a:t>
            </a:r>
            <a:r>
              <a:rPr lang="de" sz="1900">
                <a:ea typeface="+mn-lt"/>
                <a:cs typeface="+mn-lt"/>
              </a:rPr>
              <a:t> «</a:t>
            </a:r>
            <a:r>
              <a:rPr lang="de" sz="1900" err="1">
                <a:ea typeface="+mn-lt"/>
                <a:cs typeface="+mn-lt"/>
              </a:rPr>
              <a:t>Стратегия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развития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воспитания</a:t>
            </a:r>
            <a:r>
              <a:rPr lang="de" sz="1900">
                <a:ea typeface="+mn-lt"/>
                <a:cs typeface="+mn-lt"/>
              </a:rPr>
              <a:t> в </a:t>
            </a:r>
            <a:r>
              <a:rPr lang="de" sz="1900" err="1">
                <a:ea typeface="+mn-lt"/>
                <a:cs typeface="+mn-lt"/>
              </a:rPr>
              <a:t>Российской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Федерации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на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период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до</a:t>
            </a:r>
            <a:r>
              <a:rPr lang="de" sz="1900">
                <a:ea typeface="+mn-lt"/>
                <a:cs typeface="+mn-lt"/>
              </a:rPr>
              <a:t> 2025 </a:t>
            </a:r>
            <a:r>
              <a:rPr lang="de" sz="1900" err="1">
                <a:ea typeface="+mn-lt"/>
                <a:cs typeface="+mn-lt"/>
              </a:rPr>
              <a:t>года</a:t>
            </a:r>
            <a:r>
              <a:rPr lang="de" sz="1900">
                <a:ea typeface="+mn-lt"/>
                <a:cs typeface="+mn-lt"/>
              </a:rPr>
              <a:t>» </a:t>
            </a:r>
            <a:r>
              <a:rPr lang="de" sz="1900" err="1">
                <a:ea typeface="+mn-lt"/>
                <a:cs typeface="+mn-lt"/>
              </a:rPr>
              <a:t>от</a:t>
            </a:r>
            <a:r>
              <a:rPr lang="de" sz="1900">
                <a:ea typeface="+mn-lt"/>
                <a:cs typeface="+mn-lt"/>
              </a:rPr>
              <a:t> 29.05.2015 №996-р в </a:t>
            </a:r>
            <a:r>
              <a:rPr lang="de" sz="1900" err="1">
                <a:ea typeface="+mn-lt"/>
                <a:cs typeface="+mn-lt"/>
              </a:rPr>
              <a:t>части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обеспечения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семейного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воспитания</a:t>
            </a:r>
            <a:r>
              <a:rPr lang="de" sz="1900">
                <a:ea typeface="+mn-lt"/>
                <a:cs typeface="+mn-lt"/>
              </a:rPr>
              <a:t>, </a:t>
            </a:r>
            <a:r>
              <a:rPr lang="de" sz="1900" err="1">
                <a:ea typeface="+mn-lt"/>
                <a:cs typeface="+mn-lt"/>
              </a:rPr>
              <a:t>содействия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формированию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ответственного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отношения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родителей</a:t>
            </a:r>
            <a:r>
              <a:rPr lang="de" sz="1900">
                <a:ea typeface="+mn-lt"/>
                <a:cs typeface="+mn-lt"/>
              </a:rPr>
              <a:t> (</a:t>
            </a:r>
            <a:r>
              <a:rPr lang="de" sz="1900" err="1">
                <a:ea typeface="+mn-lt"/>
                <a:cs typeface="+mn-lt"/>
              </a:rPr>
              <a:t>законных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представителей</a:t>
            </a:r>
            <a:r>
              <a:rPr lang="de" sz="1900">
                <a:ea typeface="+mn-lt"/>
                <a:cs typeface="+mn-lt"/>
              </a:rPr>
              <a:t>) к </a:t>
            </a:r>
            <a:r>
              <a:rPr lang="de" sz="1900" err="1">
                <a:ea typeface="+mn-lt"/>
                <a:cs typeface="+mn-lt"/>
              </a:rPr>
              <a:t>воспитанию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детей</a:t>
            </a:r>
            <a:r>
              <a:rPr lang="de" sz="1900">
                <a:ea typeface="+mn-lt"/>
                <a:cs typeface="+mn-lt"/>
              </a:rPr>
              <a:t>, </a:t>
            </a:r>
            <a:r>
              <a:rPr lang="de" sz="1900" err="1">
                <a:ea typeface="+mn-lt"/>
                <a:cs typeface="+mn-lt"/>
              </a:rPr>
              <a:t>повышения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эффективности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комплексной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поддержки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уязвимых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категорий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детей</a:t>
            </a:r>
            <a:r>
              <a:rPr lang="de" sz="1900">
                <a:ea typeface="+mn-lt"/>
                <a:cs typeface="+mn-lt"/>
              </a:rPr>
              <a:t>, </a:t>
            </a:r>
            <a:r>
              <a:rPr lang="de" sz="1900" err="1">
                <a:ea typeface="+mn-lt"/>
                <a:cs typeface="+mn-lt"/>
              </a:rPr>
              <a:t>обеспечения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условий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для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повышения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социальной</a:t>
            </a:r>
            <a:r>
              <a:rPr lang="de" sz="1900">
                <a:ea typeface="+mn-lt"/>
                <a:cs typeface="+mn-lt"/>
              </a:rPr>
              <a:t>, </a:t>
            </a:r>
            <a:r>
              <a:rPr lang="de" sz="1900" err="1">
                <a:ea typeface="+mn-lt"/>
                <a:cs typeface="+mn-lt"/>
              </a:rPr>
              <a:t>коммуникативной</a:t>
            </a:r>
            <a:r>
              <a:rPr lang="de" sz="1900">
                <a:ea typeface="+mn-lt"/>
                <a:cs typeface="+mn-lt"/>
              </a:rPr>
              <a:t> и </a:t>
            </a:r>
            <a:r>
              <a:rPr lang="de" sz="1900" err="1">
                <a:ea typeface="+mn-lt"/>
                <a:cs typeface="+mn-lt"/>
              </a:rPr>
              <a:t>педагогической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компетентности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родителей</a:t>
            </a:r>
            <a:r>
              <a:rPr lang="de" sz="1900">
                <a:ea typeface="+mn-lt"/>
                <a:cs typeface="+mn-lt"/>
              </a:rPr>
              <a:t>; </a:t>
            </a:r>
            <a:endParaRPr lang="ru-RU" sz="1900"/>
          </a:p>
          <a:p>
            <a:pPr>
              <a:lnSpc>
                <a:spcPct val="90000"/>
              </a:lnSpc>
            </a:pPr>
            <a:r>
              <a:rPr lang="de" sz="1900" err="1">
                <a:ea typeface="+mn-lt"/>
                <a:cs typeface="+mn-lt"/>
              </a:rPr>
              <a:t>Концепция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духовно-нравственного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развития</a:t>
            </a:r>
            <a:r>
              <a:rPr lang="de" sz="1900">
                <a:ea typeface="+mn-lt"/>
                <a:cs typeface="+mn-lt"/>
              </a:rPr>
              <a:t> и </a:t>
            </a:r>
            <a:r>
              <a:rPr lang="de" sz="1900" err="1">
                <a:ea typeface="+mn-lt"/>
                <a:cs typeface="+mn-lt"/>
              </a:rPr>
              <a:t>воспитания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личности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гражданина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России</a:t>
            </a:r>
            <a:r>
              <a:rPr lang="de" sz="1900">
                <a:ea typeface="+mn-lt"/>
                <a:cs typeface="+mn-lt"/>
              </a:rPr>
              <a:t>; </a:t>
            </a:r>
            <a:endParaRPr lang="ru-RU" sz="1900"/>
          </a:p>
          <a:p>
            <a:pPr>
              <a:lnSpc>
                <a:spcPct val="90000"/>
              </a:lnSpc>
            </a:pPr>
            <a:r>
              <a:rPr lang="de" sz="1900" err="1">
                <a:ea typeface="+mn-lt"/>
                <a:cs typeface="+mn-lt"/>
              </a:rPr>
              <a:t>Федеральные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государственные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образовательные</a:t>
            </a:r>
            <a:r>
              <a:rPr lang="de" sz="1900">
                <a:ea typeface="+mn-lt"/>
                <a:cs typeface="+mn-lt"/>
              </a:rPr>
              <a:t> </a:t>
            </a:r>
            <a:r>
              <a:rPr lang="de" sz="1900" err="1">
                <a:ea typeface="+mn-lt"/>
                <a:cs typeface="+mn-lt"/>
              </a:rPr>
              <a:t>стандарты</a:t>
            </a:r>
            <a:r>
              <a:rPr lang="de" sz="1900">
                <a:ea typeface="+mn-lt"/>
                <a:cs typeface="+mn-lt"/>
              </a:rPr>
              <a:t>.</a:t>
            </a:r>
            <a:endParaRPr lang="ru-RU" sz="1900"/>
          </a:p>
          <a:p>
            <a:pPr>
              <a:lnSpc>
                <a:spcPct val="90000"/>
              </a:lnSpc>
            </a:pPr>
            <a:endParaRPr lang="ru-RU" sz="1900"/>
          </a:p>
        </p:txBody>
      </p:sp>
    </p:spTree>
    <p:extLst>
      <p:ext uri="{BB962C8B-B14F-4D97-AF65-F5344CB8AC3E}">
        <p14:creationId xmlns:p14="http://schemas.microsoft.com/office/powerpoint/2010/main" val="1733154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819EC06-95FA-4182-A069-1FA626C7A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8EB1A4A-D79A-42CF-8F0E-83C097672B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2992"/>
            <a:ext cx="12193149" cy="2344739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2344739">
                <a:moveTo>
                  <a:pt x="1148" y="0"/>
                </a:moveTo>
                <a:lnTo>
                  <a:pt x="12193148" y="0"/>
                </a:lnTo>
                <a:cubicBezTo>
                  <a:pt x="12193148" y="193246"/>
                  <a:pt x="12193149" y="386493"/>
                  <a:pt x="12193149" y="579739"/>
                </a:cubicBezTo>
                <a:lnTo>
                  <a:pt x="12185986" y="584189"/>
                </a:lnTo>
                <a:cubicBezTo>
                  <a:pt x="12156393" y="577430"/>
                  <a:pt x="12176978" y="588328"/>
                  <a:pt x="12156363" y="597366"/>
                </a:cubicBezTo>
                <a:cubicBezTo>
                  <a:pt x="12172308" y="611308"/>
                  <a:pt x="12127905" y="602876"/>
                  <a:pt x="12139215" y="623179"/>
                </a:cubicBezTo>
                <a:cubicBezTo>
                  <a:pt x="12135103" y="624180"/>
                  <a:pt x="12130766" y="624512"/>
                  <a:pt x="12126327" y="624690"/>
                </a:cubicBezTo>
                <a:lnTo>
                  <a:pt x="12124007" y="624794"/>
                </a:lnTo>
                <a:lnTo>
                  <a:pt x="12116854" y="628608"/>
                </a:lnTo>
                <a:lnTo>
                  <a:pt x="12099497" y="628139"/>
                </a:lnTo>
                <a:cubicBezTo>
                  <a:pt x="12095162" y="629804"/>
                  <a:pt x="12090978" y="632365"/>
                  <a:pt x="12087073" y="636341"/>
                </a:cubicBezTo>
                <a:cubicBezTo>
                  <a:pt x="12078890" y="656743"/>
                  <a:pt x="12040481" y="653846"/>
                  <a:pt x="12031073" y="680009"/>
                </a:cubicBezTo>
                <a:cubicBezTo>
                  <a:pt x="12026399" y="688254"/>
                  <a:pt x="12004497" y="705355"/>
                  <a:pt x="11995833" y="703458"/>
                </a:cubicBezTo>
                <a:cubicBezTo>
                  <a:pt x="11990333" y="705967"/>
                  <a:pt x="11986699" y="712045"/>
                  <a:pt x="11979717" y="708161"/>
                </a:cubicBezTo>
                <a:cubicBezTo>
                  <a:pt x="11970382" y="704240"/>
                  <a:pt x="11963763" y="727262"/>
                  <a:pt x="11959046" y="717558"/>
                </a:cubicBezTo>
                <a:lnTo>
                  <a:pt x="11920454" y="730883"/>
                </a:lnTo>
                <a:cubicBezTo>
                  <a:pt x="11919152" y="737943"/>
                  <a:pt x="11912619" y="740145"/>
                  <a:pt x="11903656" y="742426"/>
                </a:cubicBezTo>
                <a:lnTo>
                  <a:pt x="11895048" y="744791"/>
                </a:lnTo>
                <a:lnTo>
                  <a:pt x="11891968" y="755729"/>
                </a:lnTo>
                <a:cubicBezTo>
                  <a:pt x="11881074" y="746401"/>
                  <a:pt x="11884523" y="777742"/>
                  <a:pt x="11870776" y="777816"/>
                </a:cubicBezTo>
                <a:lnTo>
                  <a:pt x="11813376" y="797659"/>
                </a:lnTo>
                <a:lnTo>
                  <a:pt x="11590693" y="963777"/>
                </a:lnTo>
                <a:cubicBezTo>
                  <a:pt x="11550201" y="990714"/>
                  <a:pt x="11542649" y="940770"/>
                  <a:pt x="11506817" y="1033623"/>
                </a:cubicBezTo>
                <a:cubicBezTo>
                  <a:pt x="11450023" y="1089460"/>
                  <a:pt x="11337127" y="1190174"/>
                  <a:pt x="11280332" y="1223571"/>
                </a:cubicBezTo>
                <a:cubicBezTo>
                  <a:pt x="11267547" y="1231171"/>
                  <a:pt x="11229147" y="1296589"/>
                  <a:pt x="11228309" y="1276236"/>
                </a:cubicBezTo>
                <a:cubicBezTo>
                  <a:pt x="11223950" y="1278203"/>
                  <a:pt x="11220761" y="1277680"/>
                  <a:pt x="11218087" y="1275961"/>
                </a:cubicBezTo>
                <a:lnTo>
                  <a:pt x="11217184" y="1275018"/>
                </a:lnTo>
                <a:lnTo>
                  <a:pt x="11188885" y="1292383"/>
                </a:lnTo>
                <a:lnTo>
                  <a:pt x="11184501" y="1292525"/>
                </a:lnTo>
                <a:lnTo>
                  <a:pt x="11166854" y="1306612"/>
                </a:lnTo>
                <a:lnTo>
                  <a:pt x="11157311" y="1312414"/>
                </a:lnTo>
                <a:lnTo>
                  <a:pt x="11155496" y="1317097"/>
                </a:lnTo>
                <a:cubicBezTo>
                  <a:pt x="11153045" y="1320465"/>
                  <a:pt x="11148902" y="1323112"/>
                  <a:pt x="11140961" y="1324115"/>
                </a:cubicBezTo>
                <a:lnTo>
                  <a:pt x="11138961" y="1323772"/>
                </a:lnTo>
                <a:lnTo>
                  <a:pt x="11128208" y="1333832"/>
                </a:lnTo>
                <a:cubicBezTo>
                  <a:pt x="11124962" y="1337814"/>
                  <a:pt x="11122359" y="1342287"/>
                  <a:pt x="11120691" y="1347424"/>
                </a:cubicBezTo>
                <a:cubicBezTo>
                  <a:pt x="11081770" y="1370685"/>
                  <a:pt x="10952581" y="1444106"/>
                  <a:pt x="10894683" y="1473399"/>
                </a:cubicBezTo>
                <a:cubicBezTo>
                  <a:pt x="10861781" y="1488434"/>
                  <a:pt x="10817803" y="1508886"/>
                  <a:pt x="10773300" y="1523191"/>
                </a:cubicBezTo>
                <a:cubicBezTo>
                  <a:pt x="10733414" y="1567419"/>
                  <a:pt x="10677791" y="1526735"/>
                  <a:pt x="10627668" y="1559229"/>
                </a:cubicBezTo>
                <a:cubicBezTo>
                  <a:pt x="10590276" y="1542103"/>
                  <a:pt x="10613693" y="1562282"/>
                  <a:pt x="10581895" y="1568689"/>
                </a:cubicBezTo>
                <a:cubicBezTo>
                  <a:pt x="10597733" y="1591656"/>
                  <a:pt x="10540912" y="1568241"/>
                  <a:pt x="10547790" y="1598423"/>
                </a:cubicBezTo>
                <a:cubicBezTo>
                  <a:pt x="10541784" y="1598632"/>
                  <a:pt x="10535750" y="1597886"/>
                  <a:pt x="10529643" y="1596907"/>
                </a:cubicBezTo>
                <a:lnTo>
                  <a:pt x="10526446" y="1596411"/>
                </a:lnTo>
                <a:lnTo>
                  <a:pt x="10515129" y="1599537"/>
                </a:lnTo>
                <a:lnTo>
                  <a:pt x="10491735" y="1594156"/>
                </a:lnTo>
                <a:cubicBezTo>
                  <a:pt x="10485147" y="1595190"/>
                  <a:pt x="10478389" y="1597459"/>
                  <a:pt x="10471418" y="1601693"/>
                </a:cubicBezTo>
                <a:cubicBezTo>
                  <a:pt x="10451763" y="1626665"/>
                  <a:pt x="10400774" y="1612276"/>
                  <a:pt x="10377042" y="1644598"/>
                </a:cubicBezTo>
                <a:cubicBezTo>
                  <a:pt x="10367240" y="1654315"/>
                  <a:pt x="10330319" y="1671126"/>
                  <a:pt x="10319338" y="1666221"/>
                </a:cubicBezTo>
                <a:cubicBezTo>
                  <a:pt x="10310813" y="1668060"/>
                  <a:pt x="10303331" y="1675173"/>
                  <a:pt x="10295467" y="1668079"/>
                </a:cubicBezTo>
                <a:cubicBezTo>
                  <a:pt x="10284420" y="1660290"/>
                  <a:pt x="10265794" y="1689186"/>
                  <a:pt x="10263443" y="1674948"/>
                </a:cubicBezTo>
                <a:lnTo>
                  <a:pt x="10205418" y="1682149"/>
                </a:lnTo>
                <a:cubicBezTo>
                  <a:pt x="10200696" y="1691209"/>
                  <a:pt x="10190895" y="1692356"/>
                  <a:pt x="10177759" y="1692943"/>
                </a:cubicBezTo>
                <a:lnTo>
                  <a:pt x="10165070" y="1693739"/>
                </a:lnTo>
                <a:lnTo>
                  <a:pt x="10156308" y="1707487"/>
                </a:lnTo>
                <a:cubicBezTo>
                  <a:pt x="10145406" y="1692057"/>
                  <a:pt x="10136981" y="1734810"/>
                  <a:pt x="10118267" y="1731142"/>
                </a:cubicBezTo>
                <a:lnTo>
                  <a:pt x="10083317" y="1743296"/>
                </a:lnTo>
                <a:cubicBezTo>
                  <a:pt x="10075718" y="1741227"/>
                  <a:pt x="10048011" y="1742555"/>
                  <a:pt x="10040388" y="1741632"/>
                </a:cubicBezTo>
                <a:cubicBezTo>
                  <a:pt x="9999609" y="1751733"/>
                  <a:pt x="9985545" y="1752223"/>
                  <a:pt x="9961167" y="1757147"/>
                </a:cubicBezTo>
                <a:cubicBezTo>
                  <a:pt x="9920131" y="1757289"/>
                  <a:pt x="9889892" y="1754090"/>
                  <a:pt x="9848940" y="1763915"/>
                </a:cubicBezTo>
                <a:lnTo>
                  <a:pt x="9729457" y="1784122"/>
                </a:lnTo>
                <a:cubicBezTo>
                  <a:pt x="9676207" y="1774536"/>
                  <a:pt x="9631235" y="1799759"/>
                  <a:pt x="9613704" y="1812371"/>
                </a:cubicBezTo>
                <a:cubicBezTo>
                  <a:pt x="9548152" y="1826647"/>
                  <a:pt x="9410970" y="1863993"/>
                  <a:pt x="9338590" y="1869293"/>
                </a:cubicBezTo>
                <a:lnTo>
                  <a:pt x="9232518" y="1893149"/>
                </a:lnTo>
                <a:lnTo>
                  <a:pt x="9156690" y="1903228"/>
                </a:lnTo>
                <a:lnTo>
                  <a:pt x="9054601" y="1910755"/>
                </a:lnTo>
                <a:lnTo>
                  <a:pt x="9006634" y="1914040"/>
                </a:lnTo>
                <a:lnTo>
                  <a:pt x="9006349" y="1913800"/>
                </a:lnTo>
                <a:cubicBezTo>
                  <a:pt x="9004294" y="1913580"/>
                  <a:pt x="9001475" y="1913908"/>
                  <a:pt x="8997380" y="1915011"/>
                </a:cubicBezTo>
                <a:lnTo>
                  <a:pt x="8991542" y="1917072"/>
                </a:lnTo>
                <a:lnTo>
                  <a:pt x="8975485" y="1920298"/>
                </a:lnTo>
                <a:lnTo>
                  <a:pt x="8969159" y="1919598"/>
                </a:lnTo>
                <a:lnTo>
                  <a:pt x="8964196" y="1917373"/>
                </a:lnTo>
                <a:cubicBezTo>
                  <a:pt x="8955841" y="1925324"/>
                  <a:pt x="8956668" y="1934272"/>
                  <a:pt x="8930136" y="1914185"/>
                </a:cubicBezTo>
                <a:cubicBezTo>
                  <a:pt x="8899182" y="1915205"/>
                  <a:pt x="8790451" y="1929860"/>
                  <a:pt x="8753592" y="1933417"/>
                </a:cubicBezTo>
                <a:cubicBezTo>
                  <a:pt x="8720970" y="1944137"/>
                  <a:pt x="8749345" y="1930476"/>
                  <a:pt x="8708995" y="1935518"/>
                </a:cubicBezTo>
                <a:cubicBezTo>
                  <a:pt x="8672757" y="1955053"/>
                  <a:pt x="8640293" y="1938613"/>
                  <a:pt x="8597219" y="1944090"/>
                </a:cubicBezTo>
                <a:lnTo>
                  <a:pt x="8526378" y="1929248"/>
                </a:lnTo>
                <a:lnTo>
                  <a:pt x="8512131" y="1935163"/>
                </a:lnTo>
                <a:lnTo>
                  <a:pt x="8507315" y="1938164"/>
                </a:lnTo>
                <a:cubicBezTo>
                  <a:pt x="8503797" y="1939941"/>
                  <a:pt x="8501196" y="1940752"/>
                  <a:pt x="8499116" y="1940902"/>
                </a:cubicBezTo>
                <a:lnTo>
                  <a:pt x="8498742" y="1940723"/>
                </a:lnTo>
                <a:lnTo>
                  <a:pt x="8491397" y="1943773"/>
                </a:lnTo>
                <a:lnTo>
                  <a:pt x="8368330" y="1957815"/>
                </a:lnTo>
                <a:cubicBezTo>
                  <a:pt x="8363173" y="1959840"/>
                  <a:pt x="8358881" y="1959492"/>
                  <a:pt x="8354947" y="1958009"/>
                </a:cubicBezTo>
                <a:lnTo>
                  <a:pt x="8321252" y="1974587"/>
                </a:lnTo>
                <a:lnTo>
                  <a:pt x="8315581" y="1974913"/>
                </a:lnTo>
                <a:lnTo>
                  <a:pt x="8296322" y="1988808"/>
                </a:lnTo>
                <a:lnTo>
                  <a:pt x="8285424" y="1994631"/>
                </a:lnTo>
                <a:lnTo>
                  <a:pt x="8284298" y="1999074"/>
                </a:lnTo>
                <a:cubicBezTo>
                  <a:pt x="8281994" y="2002319"/>
                  <a:pt x="8277300" y="2004967"/>
                  <a:pt x="8267224" y="2006249"/>
                </a:cubicBezTo>
                <a:lnTo>
                  <a:pt x="8264525" y="2006019"/>
                </a:lnTo>
                <a:lnTo>
                  <a:pt x="8253181" y="2015862"/>
                </a:lnTo>
                <a:cubicBezTo>
                  <a:pt x="8250007" y="2019712"/>
                  <a:pt x="8247795" y="2023994"/>
                  <a:pt x="8246982" y="2028854"/>
                </a:cubicBezTo>
                <a:cubicBezTo>
                  <a:pt x="8182975" y="2025947"/>
                  <a:pt x="8148279" y="2060069"/>
                  <a:pt x="8091420" y="2075015"/>
                </a:cubicBezTo>
                <a:cubicBezTo>
                  <a:pt x="8026616" y="2098157"/>
                  <a:pt x="7968218" y="2119393"/>
                  <a:pt x="7906555" y="2116988"/>
                </a:cubicBezTo>
                <a:cubicBezTo>
                  <a:pt x="7836267" y="2131900"/>
                  <a:pt x="7782114" y="2134131"/>
                  <a:pt x="7719893" y="2142703"/>
                </a:cubicBezTo>
                <a:lnTo>
                  <a:pt x="7615495" y="2139232"/>
                </a:lnTo>
                <a:lnTo>
                  <a:pt x="7528691" y="2145060"/>
                </a:lnTo>
                <a:lnTo>
                  <a:pt x="7520719" y="2147613"/>
                </a:lnTo>
                <a:cubicBezTo>
                  <a:pt x="7515141" y="2148952"/>
                  <a:pt x="7511320" y="2149302"/>
                  <a:pt x="7508559" y="2148948"/>
                </a:cubicBezTo>
                <a:lnTo>
                  <a:pt x="7508188" y="2148621"/>
                </a:lnTo>
                <a:lnTo>
                  <a:pt x="7496943" y="2150573"/>
                </a:lnTo>
                <a:lnTo>
                  <a:pt x="7219707" y="2156680"/>
                </a:lnTo>
                <a:lnTo>
                  <a:pt x="7202249" y="2161230"/>
                </a:lnTo>
                <a:lnTo>
                  <a:pt x="7198152" y="2166588"/>
                </a:lnTo>
                <a:cubicBezTo>
                  <a:pt x="7193259" y="2170111"/>
                  <a:pt x="7185654" y="2172250"/>
                  <a:pt x="7171956" y="2171236"/>
                </a:cubicBezTo>
                <a:lnTo>
                  <a:pt x="7098136" y="2183464"/>
                </a:lnTo>
                <a:cubicBezTo>
                  <a:pt x="7062296" y="2184442"/>
                  <a:pt x="7051336" y="2185419"/>
                  <a:pt x="7019644" y="2183090"/>
                </a:cubicBezTo>
                <a:cubicBezTo>
                  <a:pt x="6938675" y="2194028"/>
                  <a:pt x="6944793" y="2218194"/>
                  <a:pt x="6905294" y="2212596"/>
                </a:cubicBezTo>
                <a:cubicBezTo>
                  <a:pt x="6873070" y="2207388"/>
                  <a:pt x="6789137" y="2226462"/>
                  <a:pt x="6709370" y="2240551"/>
                </a:cubicBezTo>
                <a:cubicBezTo>
                  <a:pt x="6650254" y="2250006"/>
                  <a:pt x="6629253" y="2264107"/>
                  <a:pt x="6550602" y="2269327"/>
                </a:cubicBezTo>
                <a:cubicBezTo>
                  <a:pt x="6473302" y="2313417"/>
                  <a:pt x="6410843" y="2289694"/>
                  <a:pt x="6318708" y="2316127"/>
                </a:cubicBezTo>
                <a:cubicBezTo>
                  <a:pt x="6298698" y="2331649"/>
                  <a:pt x="6210439" y="2314456"/>
                  <a:pt x="6169822" y="2318214"/>
                </a:cubicBezTo>
                <a:cubicBezTo>
                  <a:pt x="6129203" y="2321972"/>
                  <a:pt x="6091688" y="2335520"/>
                  <a:pt x="6074996" y="2338676"/>
                </a:cubicBezTo>
                <a:lnTo>
                  <a:pt x="6069677" y="2337139"/>
                </a:lnTo>
                <a:lnTo>
                  <a:pt x="6049786" y="2337822"/>
                </a:lnTo>
                <a:lnTo>
                  <a:pt x="6042433" y="2329473"/>
                </a:lnTo>
                <a:lnTo>
                  <a:pt x="6011238" y="2324380"/>
                </a:lnTo>
                <a:cubicBezTo>
                  <a:pt x="5999830" y="2323793"/>
                  <a:pt x="5971276" y="2324706"/>
                  <a:pt x="5958523" y="2328024"/>
                </a:cubicBezTo>
                <a:lnTo>
                  <a:pt x="5760067" y="2343716"/>
                </a:lnTo>
                <a:lnTo>
                  <a:pt x="5628108" y="2344739"/>
                </a:lnTo>
                <a:lnTo>
                  <a:pt x="5472054" y="2330719"/>
                </a:lnTo>
                <a:cubicBezTo>
                  <a:pt x="5479284" y="2317691"/>
                  <a:pt x="5440157" y="2331757"/>
                  <a:pt x="5433909" y="2319466"/>
                </a:cubicBezTo>
                <a:cubicBezTo>
                  <a:pt x="5430517" y="2309434"/>
                  <a:pt x="5392976" y="2304750"/>
                  <a:pt x="5382817" y="2301764"/>
                </a:cubicBezTo>
                <a:lnTo>
                  <a:pt x="5262912" y="2281347"/>
                </a:lnTo>
                <a:cubicBezTo>
                  <a:pt x="5252746" y="2281163"/>
                  <a:pt x="5231699" y="2272853"/>
                  <a:pt x="5224109" y="2270223"/>
                </a:cubicBezTo>
                <a:lnTo>
                  <a:pt x="5175808" y="2267233"/>
                </a:lnTo>
                <a:lnTo>
                  <a:pt x="5157702" y="2260010"/>
                </a:lnTo>
                <a:lnTo>
                  <a:pt x="5143747" y="2256610"/>
                </a:lnTo>
                <a:lnTo>
                  <a:pt x="5140744" y="2254509"/>
                </a:lnTo>
                <a:cubicBezTo>
                  <a:pt x="5135026" y="2250469"/>
                  <a:pt x="5129229" y="2246658"/>
                  <a:pt x="5122807" y="2243656"/>
                </a:cubicBezTo>
                <a:cubicBezTo>
                  <a:pt x="5109467" y="2272275"/>
                  <a:pt x="5066004" y="2222839"/>
                  <a:pt x="5066938" y="2250227"/>
                </a:cubicBezTo>
                <a:cubicBezTo>
                  <a:pt x="5029345" y="2238711"/>
                  <a:pt x="5040096" y="2267800"/>
                  <a:pt x="5012662" y="2233846"/>
                </a:cubicBezTo>
                <a:cubicBezTo>
                  <a:pt x="4938174" y="2234229"/>
                  <a:pt x="4917504" y="2247236"/>
                  <a:pt x="4841589" y="2209829"/>
                </a:cubicBezTo>
                <a:cubicBezTo>
                  <a:pt x="4807890" y="2193187"/>
                  <a:pt x="4785258" y="2182041"/>
                  <a:pt x="4763595" y="2182061"/>
                </a:cubicBezTo>
                <a:cubicBezTo>
                  <a:pt x="4742475" y="2177561"/>
                  <a:pt x="4730631" y="2174738"/>
                  <a:pt x="4724334" y="2173047"/>
                </a:cubicBezTo>
                <a:lnTo>
                  <a:pt x="4722324" y="2172298"/>
                </a:lnTo>
                <a:lnTo>
                  <a:pt x="4723259" y="2172087"/>
                </a:lnTo>
                <a:cubicBezTo>
                  <a:pt x="4722296" y="2171445"/>
                  <a:pt x="4719415" y="2170839"/>
                  <a:pt x="4718350" y="2170817"/>
                </a:cubicBezTo>
                <a:lnTo>
                  <a:pt x="4722324" y="2172298"/>
                </a:lnTo>
                <a:lnTo>
                  <a:pt x="4716674" y="2173573"/>
                </a:lnTo>
                <a:cubicBezTo>
                  <a:pt x="4681300" y="2166617"/>
                  <a:pt x="4525895" y="2165809"/>
                  <a:pt x="4516962" y="2163671"/>
                </a:cubicBezTo>
                <a:cubicBezTo>
                  <a:pt x="4458971" y="2150559"/>
                  <a:pt x="4463810" y="2149818"/>
                  <a:pt x="4429691" y="2153020"/>
                </a:cubicBezTo>
                <a:cubicBezTo>
                  <a:pt x="4424455" y="2156391"/>
                  <a:pt x="4370126" y="2150097"/>
                  <a:pt x="4364023" y="2151674"/>
                </a:cubicBezTo>
                <a:lnTo>
                  <a:pt x="4318114" y="2158289"/>
                </a:lnTo>
                <a:lnTo>
                  <a:pt x="4316258" y="2156948"/>
                </a:lnTo>
                <a:cubicBezTo>
                  <a:pt x="4307275" y="2153577"/>
                  <a:pt x="4301145" y="2153578"/>
                  <a:pt x="4296292" y="2155069"/>
                </a:cubicBezTo>
                <a:lnTo>
                  <a:pt x="4291212" y="2157986"/>
                </a:lnTo>
                <a:lnTo>
                  <a:pt x="4277290" y="2157740"/>
                </a:lnTo>
                <a:lnTo>
                  <a:pt x="4249265" y="2160064"/>
                </a:lnTo>
                <a:lnTo>
                  <a:pt x="4203199" y="2157269"/>
                </a:lnTo>
                <a:cubicBezTo>
                  <a:pt x="4203096" y="2156849"/>
                  <a:pt x="4202995" y="2156430"/>
                  <a:pt x="4202893" y="2156010"/>
                </a:cubicBezTo>
                <a:cubicBezTo>
                  <a:pt x="4201267" y="2153173"/>
                  <a:pt x="4198292" y="2151054"/>
                  <a:pt x="4192396" y="2150376"/>
                </a:cubicBezTo>
                <a:cubicBezTo>
                  <a:pt x="4205365" y="2133087"/>
                  <a:pt x="4162425" y="2134982"/>
                  <a:pt x="4143893" y="2134511"/>
                </a:cubicBezTo>
                <a:cubicBezTo>
                  <a:pt x="4125868" y="2127445"/>
                  <a:pt x="4100250" y="2113865"/>
                  <a:pt x="4084245" y="2107978"/>
                </a:cubicBezTo>
                <a:lnTo>
                  <a:pt x="4075694" y="2107143"/>
                </a:lnTo>
                <a:cubicBezTo>
                  <a:pt x="4075655" y="2107042"/>
                  <a:pt x="4075614" y="2106943"/>
                  <a:pt x="4075575" y="2106844"/>
                </a:cubicBezTo>
                <a:cubicBezTo>
                  <a:pt x="4073829" y="2106060"/>
                  <a:pt x="4071057" y="2105559"/>
                  <a:pt x="4066658" y="2105400"/>
                </a:cubicBezTo>
                <a:lnTo>
                  <a:pt x="4060102" y="2105618"/>
                </a:lnTo>
                <a:lnTo>
                  <a:pt x="4043512" y="2103997"/>
                </a:lnTo>
                <a:lnTo>
                  <a:pt x="4038145" y="2101563"/>
                </a:lnTo>
                <a:lnTo>
                  <a:pt x="4036511" y="2097896"/>
                </a:lnTo>
                <a:lnTo>
                  <a:pt x="4034926" y="2098131"/>
                </a:lnTo>
                <a:cubicBezTo>
                  <a:pt x="4022576" y="2102995"/>
                  <a:pt x="4018025" y="2111371"/>
                  <a:pt x="4005686" y="2085563"/>
                </a:cubicBezTo>
                <a:lnTo>
                  <a:pt x="3937994" y="2068106"/>
                </a:lnTo>
                <a:cubicBezTo>
                  <a:pt x="3921658" y="2075830"/>
                  <a:pt x="3909686" y="2071141"/>
                  <a:pt x="3898423" y="2062451"/>
                </a:cubicBezTo>
                <a:cubicBezTo>
                  <a:pt x="3862243" y="2062947"/>
                  <a:pt x="3830779" y="2049077"/>
                  <a:pt x="3790908" y="2042213"/>
                </a:cubicBezTo>
                <a:cubicBezTo>
                  <a:pt x="3742158" y="2027507"/>
                  <a:pt x="3726280" y="2025530"/>
                  <a:pt x="3683661" y="2018290"/>
                </a:cubicBezTo>
                <a:lnTo>
                  <a:pt x="3611183" y="1986019"/>
                </a:lnTo>
                <a:lnTo>
                  <a:pt x="3605003" y="1987381"/>
                </a:lnTo>
                <a:cubicBezTo>
                  <a:pt x="3600731" y="1988000"/>
                  <a:pt x="3597877" y="1988000"/>
                  <a:pt x="3595884" y="1987545"/>
                </a:cubicBezTo>
                <a:lnTo>
                  <a:pt x="3595649" y="1987276"/>
                </a:lnTo>
                <a:lnTo>
                  <a:pt x="3587126" y="1987966"/>
                </a:lnTo>
                <a:cubicBezTo>
                  <a:pt x="3572774" y="1989757"/>
                  <a:pt x="3550540" y="1975558"/>
                  <a:pt x="3537283" y="1978267"/>
                </a:cubicBezTo>
                <a:cubicBezTo>
                  <a:pt x="3515092" y="1973971"/>
                  <a:pt x="3489773" y="1980236"/>
                  <a:pt x="3474371" y="1974606"/>
                </a:cubicBezTo>
                <a:lnTo>
                  <a:pt x="3401876" y="1962558"/>
                </a:lnTo>
                <a:lnTo>
                  <a:pt x="3365036" y="1979510"/>
                </a:lnTo>
                <a:cubicBezTo>
                  <a:pt x="3361007" y="1981808"/>
                  <a:pt x="3355145" y="1982886"/>
                  <a:pt x="3345174" y="1981192"/>
                </a:cubicBezTo>
                <a:lnTo>
                  <a:pt x="3342846" y="1980217"/>
                </a:lnTo>
                <a:cubicBezTo>
                  <a:pt x="3337528" y="1982688"/>
                  <a:pt x="3296694" y="1983818"/>
                  <a:pt x="3263504" y="1986094"/>
                </a:cubicBezTo>
                <a:cubicBezTo>
                  <a:pt x="3210873" y="1988435"/>
                  <a:pt x="3204538" y="1996407"/>
                  <a:pt x="3143704" y="1993869"/>
                </a:cubicBezTo>
                <a:cubicBezTo>
                  <a:pt x="3083839" y="1995098"/>
                  <a:pt x="3073438" y="2001104"/>
                  <a:pt x="3031439" y="1996512"/>
                </a:cubicBezTo>
                <a:lnTo>
                  <a:pt x="2782717" y="2018333"/>
                </a:lnTo>
                <a:cubicBezTo>
                  <a:pt x="2720447" y="2045988"/>
                  <a:pt x="2718750" y="2015419"/>
                  <a:pt x="2647675" y="2028869"/>
                </a:cubicBezTo>
                <a:cubicBezTo>
                  <a:pt x="2583664" y="1968934"/>
                  <a:pt x="2609849" y="2007202"/>
                  <a:pt x="2569176" y="2002628"/>
                </a:cubicBezTo>
                <a:lnTo>
                  <a:pt x="2444403" y="2016529"/>
                </a:lnTo>
                <a:cubicBezTo>
                  <a:pt x="2412730" y="2033089"/>
                  <a:pt x="2355175" y="2003000"/>
                  <a:pt x="2316260" y="2024996"/>
                </a:cubicBezTo>
                <a:cubicBezTo>
                  <a:pt x="2277148" y="2025534"/>
                  <a:pt x="2234330" y="2021339"/>
                  <a:pt x="2209726" y="2019763"/>
                </a:cubicBezTo>
                <a:cubicBezTo>
                  <a:pt x="2172984" y="2016106"/>
                  <a:pt x="2131016" y="2007174"/>
                  <a:pt x="2095813" y="2003052"/>
                </a:cubicBezTo>
                <a:cubicBezTo>
                  <a:pt x="2078687" y="2016661"/>
                  <a:pt x="2046700" y="1994357"/>
                  <a:pt x="1998504" y="1995032"/>
                </a:cubicBezTo>
                <a:cubicBezTo>
                  <a:pt x="1979851" y="2010679"/>
                  <a:pt x="1965997" y="1995296"/>
                  <a:pt x="1929320" y="2016977"/>
                </a:cubicBezTo>
                <a:cubicBezTo>
                  <a:pt x="1927506" y="2015185"/>
                  <a:pt x="1925308" y="2013558"/>
                  <a:pt x="1922798" y="2012146"/>
                </a:cubicBezTo>
                <a:cubicBezTo>
                  <a:pt x="1908224" y="2003952"/>
                  <a:pt x="1886476" y="2004665"/>
                  <a:pt x="1874228" y="2013741"/>
                </a:cubicBezTo>
                <a:cubicBezTo>
                  <a:pt x="1844711" y="2028500"/>
                  <a:pt x="1815838" y="2036277"/>
                  <a:pt x="1787803" y="2041363"/>
                </a:cubicBezTo>
                <a:lnTo>
                  <a:pt x="1739352" y="2036312"/>
                </a:lnTo>
                <a:cubicBezTo>
                  <a:pt x="1720756" y="2032746"/>
                  <a:pt x="1697809" y="2023837"/>
                  <a:pt x="1676219" y="2019963"/>
                </a:cubicBezTo>
                <a:cubicBezTo>
                  <a:pt x="1653856" y="2018758"/>
                  <a:pt x="1629782" y="2025363"/>
                  <a:pt x="1609817" y="2013066"/>
                </a:cubicBezTo>
                <a:cubicBezTo>
                  <a:pt x="1570834" y="2001390"/>
                  <a:pt x="1525521" y="2021545"/>
                  <a:pt x="1497258" y="1987476"/>
                </a:cubicBezTo>
                <a:cubicBezTo>
                  <a:pt x="1419429" y="1972767"/>
                  <a:pt x="1265224" y="1952754"/>
                  <a:pt x="1151127" y="1938041"/>
                </a:cubicBezTo>
                <a:cubicBezTo>
                  <a:pt x="1044820" y="1928230"/>
                  <a:pt x="911490" y="1929978"/>
                  <a:pt x="859417" y="1928608"/>
                </a:cubicBezTo>
                <a:lnTo>
                  <a:pt x="838688" y="1929821"/>
                </a:lnTo>
                <a:cubicBezTo>
                  <a:pt x="829380" y="1926412"/>
                  <a:pt x="823010" y="1926387"/>
                  <a:pt x="817957" y="1927857"/>
                </a:cubicBezTo>
                <a:lnTo>
                  <a:pt x="812654" y="1930751"/>
                </a:lnTo>
                <a:lnTo>
                  <a:pt x="721195" y="1929661"/>
                </a:lnTo>
                <a:cubicBezTo>
                  <a:pt x="721095" y="1929241"/>
                  <a:pt x="720991" y="1928820"/>
                  <a:pt x="720890" y="1928399"/>
                </a:cubicBezTo>
                <a:cubicBezTo>
                  <a:pt x="719222" y="1925556"/>
                  <a:pt x="716144" y="1923424"/>
                  <a:pt x="710023" y="1922722"/>
                </a:cubicBezTo>
                <a:cubicBezTo>
                  <a:pt x="689532" y="1914633"/>
                  <a:pt x="619665" y="1887450"/>
                  <a:pt x="597940" y="1879864"/>
                </a:cubicBezTo>
                <a:cubicBezTo>
                  <a:pt x="587430" y="1879265"/>
                  <a:pt x="583862" y="1877622"/>
                  <a:pt x="579683" y="1877212"/>
                </a:cubicBezTo>
                <a:lnTo>
                  <a:pt x="572865" y="1877401"/>
                </a:lnTo>
                <a:cubicBezTo>
                  <a:pt x="550627" y="1871095"/>
                  <a:pt x="474197" y="1846680"/>
                  <a:pt x="446247" y="1839371"/>
                </a:cubicBezTo>
                <a:cubicBezTo>
                  <a:pt x="429213" y="1847023"/>
                  <a:pt x="416808" y="1842285"/>
                  <a:pt x="405163" y="1833548"/>
                </a:cubicBezTo>
                <a:cubicBezTo>
                  <a:pt x="367566" y="1833890"/>
                  <a:pt x="334968" y="1819885"/>
                  <a:pt x="293583" y="1812852"/>
                </a:cubicBezTo>
                <a:lnTo>
                  <a:pt x="119529" y="1761047"/>
                </a:lnTo>
                <a:cubicBezTo>
                  <a:pt x="73377" y="1751937"/>
                  <a:pt x="36403" y="1759579"/>
                  <a:pt x="16674" y="1758191"/>
                </a:cubicBezTo>
                <a:lnTo>
                  <a:pt x="1150" y="1752722"/>
                </a:lnTo>
                <a:cubicBezTo>
                  <a:pt x="-1438" y="1496726"/>
                  <a:pt x="1148" y="514333"/>
                  <a:pt x="1148" y="222213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98DEB7-C529-48B7-BC2E-60330F604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085" y="178280"/>
            <a:ext cx="10017455" cy="1216024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ea typeface="Batang"/>
              </a:rPr>
              <a:t>Направления проекта: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EBD904-4319-4642-85B1-401DCEF48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745" y="1400056"/>
            <a:ext cx="4906412" cy="18494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ru-RU" sz="3200" dirty="0">
                <a:ea typeface="Batang"/>
              </a:rPr>
              <a:t>Спортивно-досуговые мероприятия</a:t>
            </a:r>
            <a:endParaRPr lang="ru-RU" sz="3200" dirty="0"/>
          </a:p>
        </p:txBody>
      </p:sp>
      <p:pic>
        <p:nvPicPr>
          <p:cNvPr id="12" name="Рисунок 12">
            <a:extLst>
              <a:ext uri="{FF2B5EF4-FFF2-40B4-BE49-F238E27FC236}">
                <a16:creationId xmlns:a16="http://schemas.microsoft.com/office/drawing/2014/main" id="{50217280-36D9-4538-98E3-52634B840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55" y="2728354"/>
            <a:ext cx="2743200" cy="2522726"/>
          </a:xfrm>
          <a:prstGeom prst="rect">
            <a:avLst/>
          </a:prstGeom>
        </p:spPr>
      </p:pic>
      <p:sp>
        <p:nvSpPr>
          <p:cNvPr id="16" name="Объект 2">
            <a:extLst>
              <a:ext uri="{FF2B5EF4-FFF2-40B4-BE49-F238E27FC236}">
                <a16:creationId xmlns:a16="http://schemas.microsoft.com/office/drawing/2014/main" id="{B6D92511-11B4-422C-B710-5AEB54CB4072}"/>
              </a:ext>
            </a:extLst>
          </p:cNvPr>
          <p:cNvSpPr txBox="1">
            <a:spLocks/>
          </p:cNvSpPr>
          <p:nvPr/>
        </p:nvSpPr>
        <p:spPr>
          <a:xfrm>
            <a:off x="3776825" y="3004569"/>
            <a:ext cx="4374450" cy="1533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0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8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2pPr>
            <a:lvl3pPr marL="60579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3pPr>
            <a:lvl4pPr marL="630936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4pPr>
            <a:lvl5pPr marL="82296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200" dirty="0">
                <a:ea typeface="Batang"/>
              </a:rPr>
              <a:t>Профилактическая работа</a:t>
            </a:r>
            <a:endParaRPr lang="ru-RU" sz="3200" dirty="0"/>
          </a:p>
        </p:txBody>
      </p:sp>
      <p:pic>
        <p:nvPicPr>
          <p:cNvPr id="17" name="Рисунок 17">
            <a:extLst>
              <a:ext uri="{FF2B5EF4-FFF2-40B4-BE49-F238E27FC236}">
                <a16:creationId xmlns:a16="http://schemas.microsoft.com/office/drawing/2014/main" id="{4EE0C973-35FC-4560-ADFD-5853D7937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777" y="4257992"/>
            <a:ext cx="2297502" cy="2123260"/>
          </a:xfrm>
          <a:prstGeom prst="rect">
            <a:avLst/>
          </a:prstGeom>
        </p:spPr>
      </p:pic>
      <p:sp>
        <p:nvSpPr>
          <p:cNvPr id="18" name="Объект 2">
            <a:extLst>
              <a:ext uri="{FF2B5EF4-FFF2-40B4-BE49-F238E27FC236}">
                <a16:creationId xmlns:a16="http://schemas.microsoft.com/office/drawing/2014/main" id="{CFB3D9C0-2746-4D03-BB3B-D94C65BD69DB}"/>
              </a:ext>
            </a:extLst>
          </p:cNvPr>
          <p:cNvSpPr txBox="1">
            <a:spLocks/>
          </p:cNvSpPr>
          <p:nvPr/>
        </p:nvSpPr>
        <p:spPr>
          <a:xfrm>
            <a:off x="7716221" y="1710606"/>
            <a:ext cx="4374450" cy="1533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0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8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2pPr>
            <a:lvl3pPr marL="60579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3pPr>
            <a:lvl4pPr marL="630936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4pPr>
            <a:lvl5pPr marL="82296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200" dirty="0">
                <a:ea typeface="Batang"/>
              </a:rPr>
              <a:t>Социальный опыт</a:t>
            </a:r>
            <a:endParaRPr lang="ru-RU" sz="3200" dirty="0"/>
          </a:p>
        </p:txBody>
      </p:sp>
      <p:pic>
        <p:nvPicPr>
          <p:cNvPr id="19" name="Рисунок 19">
            <a:extLst>
              <a:ext uri="{FF2B5EF4-FFF2-40B4-BE49-F238E27FC236}">
                <a16:creationId xmlns:a16="http://schemas.microsoft.com/office/drawing/2014/main" id="{BFE92393-932E-44C1-BE2A-0C8383AE2B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0701" y="2816996"/>
            <a:ext cx="2311880" cy="263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204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3C4581-3FB7-4E25-B88E-B81ECF1EE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992" y="192658"/>
            <a:ext cx="9810604" cy="1216024"/>
          </a:xfrm>
        </p:spPr>
        <p:txBody>
          <a:bodyPr/>
          <a:lstStyle/>
          <a:p>
            <a:pPr algn="ctr"/>
            <a:r>
              <a:rPr lang="ru-RU" dirty="0">
                <a:ea typeface="Batang"/>
              </a:rPr>
              <a:t>Спортивно-досуговые мероприятия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4CB7DB-1336-42C8-A836-4EA083027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521" y="2717020"/>
            <a:ext cx="5626793" cy="442875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ru-RU" dirty="0">
                <a:ea typeface="+mn-lt"/>
                <a:cs typeface="+mn-lt"/>
              </a:rPr>
              <a:t>Вовлечения родителей в формы деятельности школьного спортивного клуба: </a:t>
            </a:r>
            <a:endParaRPr lang="ru-RU"/>
          </a:p>
          <a:p>
            <a:pPr marL="0" indent="0" algn="just">
              <a:buNone/>
            </a:pPr>
            <a:r>
              <a:rPr lang="ru-RU" dirty="0">
                <a:ea typeface="+mn-lt"/>
                <a:cs typeface="+mn-lt"/>
              </a:rPr>
              <a:t>- организация и проведение внеурочных мероприятий спортивно-досуговой направленности; </a:t>
            </a:r>
            <a:endParaRPr lang="ru-RU"/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-  </a:t>
            </a:r>
            <a:r>
              <a:rPr lang="de" dirty="0" err="1">
                <a:ea typeface="+mn-lt"/>
                <a:cs typeface="+mn-lt"/>
              </a:rPr>
              <a:t>подготовка</a:t>
            </a:r>
            <a:r>
              <a:rPr lang="de" dirty="0">
                <a:ea typeface="+mn-lt"/>
                <a:cs typeface="+mn-lt"/>
              </a:rPr>
              <a:t> и </a:t>
            </a:r>
            <a:r>
              <a:rPr lang="de" dirty="0" err="1">
                <a:ea typeface="+mn-lt"/>
                <a:cs typeface="+mn-lt"/>
              </a:rPr>
              <a:t>проведение</a:t>
            </a:r>
            <a:r>
              <a:rPr lang="de" dirty="0">
                <a:ea typeface="+mn-lt"/>
                <a:cs typeface="+mn-lt"/>
              </a:rPr>
              <a:t> </a:t>
            </a:r>
            <a:r>
              <a:rPr lang="de" dirty="0" err="1">
                <a:ea typeface="+mn-lt"/>
                <a:cs typeface="+mn-lt"/>
              </a:rPr>
              <a:t>школьных</a:t>
            </a:r>
            <a:r>
              <a:rPr lang="de" dirty="0">
                <a:ea typeface="+mn-lt"/>
                <a:cs typeface="+mn-lt"/>
              </a:rPr>
              <a:t> </a:t>
            </a:r>
            <a:r>
              <a:rPr lang="de" dirty="0" err="1">
                <a:ea typeface="+mn-lt"/>
                <a:cs typeface="+mn-lt"/>
              </a:rPr>
              <a:t>походов</a:t>
            </a:r>
            <a:r>
              <a:rPr lang="de" dirty="0">
                <a:ea typeface="+mn-lt"/>
                <a:cs typeface="+mn-lt"/>
              </a:rPr>
              <a:t>,</a:t>
            </a:r>
            <a:r>
              <a:rPr lang="ru-RU" dirty="0">
                <a:ea typeface="+mn-lt"/>
                <a:cs typeface="+mn-lt"/>
              </a:rPr>
              <a:t> экскурсий,</a:t>
            </a:r>
            <a:r>
              <a:rPr lang="de" dirty="0">
                <a:ea typeface="+mn-lt"/>
                <a:cs typeface="+mn-lt"/>
              </a:rPr>
              <a:t> </a:t>
            </a:r>
            <a:r>
              <a:rPr lang="de" dirty="0" err="1">
                <a:ea typeface="+mn-lt"/>
                <a:cs typeface="+mn-lt"/>
              </a:rPr>
              <a:t>поездок</a:t>
            </a:r>
            <a:r>
              <a:rPr lang="de" dirty="0">
                <a:ea typeface="+mn-lt"/>
                <a:cs typeface="+mn-lt"/>
              </a:rPr>
              <a:t> </a:t>
            </a:r>
            <a:r>
              <a:rPr lang="de" dirty="0" err="1">
                <a:ea typeface="+mn-lt"/>
                <a:cs typeface="+mn-lt"/>
              </a:rPr>
              <a:t>по</a:t>
            </a:r>
            <a:r>
              <a:rPr lang="de" dirty="0">
                <a:ea typeface="+mn-lt"/>
                <a:cs typeface="+mn-lt"/>
              </a:rPr>
              <a:t> </a:t>
            </a:r>
            <a:r>
              <a:rPr lang="de" dirty="0" err="1">
                <a:ea typeface="+mn-lt"/>
                <a:cs typeface="+mn-lt"/>
              </a:rPr>
              <a:t>городам</a:t>
            </a:r>
            <a:r>
              <a:rPr lang="de" dirty="0">
                <a:ea typeface="+mn-lt"/>
                <a:cs typeface="+mn-lt"/>
              </a:rPr>
              <a:t> </a:t>
            </a:r>
            <a:r>
              <a:rPr lang="de" dirty="0" err="1">
                <a:ea typeface="+mn-lt"/>
                <a:cs typeface="+mn-lt"/>
              </a:rPr>
              <a:t>России</a:t>
            </a:r>
            <a:r>
              <a:rPr lang="de" dirty="0">
                <a:ea typeface="+mn-lt"/>
                <a:cs typeface="+mn-lt"/>
              </a:rPr>
              <a:t>.</a:t>
            </a:r>
          </a:p>
          <a:p>
            <a:pPr marL="0" indent="0">
              <a:buNone/>
            </a:pPr>
            <a:endParaRPr lang="de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673C7BA-EE2D-418E-8451-4D7B8F8860F6}"/>
              </a:ext>
            </a:extLst>
          </p:cNvPr>
          <p:cNvSpPr txBox="1">
            <a:spLocks/>
          </p:cNvSpPr>
          <p:nvPr/>
        </p:nvSpPr>
        <p:spPr>
          <a:xfrm>
            <a:off x="7017481" y="494282"/>
            <a:ext cx="4906412" cy="1849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0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8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2pPr>
            <a:lvl3pPr marL="60579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3pPr>
            <a:lvl4pPr marL="630936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4pPr>
            <a:lvl5pPr marL="82296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200" dirty="0">
                <a:ea typeface="Batang"/>
              </a:rPr>
              <a:t>Наш позитивный опыт:</a:t>
            </a:r>
            <a:endParaRPr lang="ru-RU" sz="3200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FBB7C5D-4AFB-4124-BCB8-6288FC03B473}"/>
              </a:ext>
            </a:extLst>
          </p:cNvPr>
          <p:cNvSpPr txBox="1">
            <a:spLocks/>
          </p:cNvSpPr>
          <p:nvPr/>
        </p:nvSpPr>
        <p:spPr>
          <a:xfrm>
            <a:off x="5062160" y="1256282"/>
            <a:ext cx="7134901" cy="1849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0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8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2pPr>
            <a:lvl3pPr marL="60579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3pPr>
            <a:lvl4pPr marL="630936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4pPr>
            <a:lvl5pPr marL="82296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>
                <a:ea typeface="Batang"/>
              </a:rPr>
              <a:t>1. Семейные соревнования по мини-футболу, организованные родительским сообществом.</a:t>
            </a:r>
            <a:endParaRPr lang="ru-RU" sz="2400" dirty="0"/>
          </a:p>
        </p:txBody>
      </p:sp>
      <p:pic>
        <p:nvPicPr>
          <p:cNvPr id="9" name="Рисунок 9" descr="Изображение выглядит как трава, внешний, спортивная игра, спорт&#10;&#10;Автоматически созданное описание">
            <a:extLst>
              <a:ext uri="{FF2B5EF4-FFF2-40B4-BE49-F238E27FC236}">
                <a16:creationId xmlns:a16="http://schemas.microsoft.com/office/drawing/2014/main" id="{3D4598AE-AB22-441B-A42A-58C75F99F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9834" y="2714086"/>
            <a:ext cx="4209690" cy="388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985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3C4581-3FB7-4E25-B88E-B81ECF1EE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973" y="192658"/>
            <a:ext cx="9810604" cy="1216024"/>
          </a:xfrm>
        </p:spPr>
        <p:txBody>
          <a:bodyPr/>
          <a:lstStyle/>
          <a:p>
            <a:pPr algn="ctr"/>
            <a:r>
              <a:rPr lang="ru-RU" dirty="0">
                <a:ea typeface="Batang"/>
              </a:rPr>
              <a:t>Спортивно-досуговые мероприятия</a:t>
            </a:r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673C7BA-EE2D-418E-8451-4D7B8F8860F6}"/>
              </a:ext>
            </a:extLst>
          </p:cNvPr>
          <p:cNvSpPr txBox="1">
            <a:spLocks/>
          </p:cNvSpPr>
          <p:nvPr/>
        </p:nvSpPr>
        <p:spPr>
          <a:xfrm>
            <a:off x="7017481" y="494282"/>
            <a:ext cx="4906412" cy="1849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0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8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2pPr>
            <a:lvl3pPr marL="60579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3pPr>
            <a:lvl4pPr marL="630936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4pPr>
            <a:lvl5pPr marL="82296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200" dirty="0">
                <a:ea typeface="Batang"/>
              </a:rPr>
              <a:t>Наш позитивный опыт:</a:t>
            </a:r>
            <a:endParaRPr lang="ru-RU" sz="3200" dirty="0"/>
          </a:p>
        </p:txBody>
      </p:sp>
      <p:pic>
        <p:nvPicPr>
          <p:cNvPr id="6" name="Рисунок 6" descr="Изображение выглядит как человек, внешний, группа&#10;&#10;Автоматически созданное описание">
            <a:extLst>
              <a:ext uri="{FF2B5EF4-FFF2-40B4-BE49-F238E27FC236}">
                <a16:creationId xmlns:a16="http://schemas.microsoft.com/office/drawing/2014/main" id="{CE56B82F-CC46-41C6-9AC4-D4EE53F81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9984" y="2981901"/>
            <a:ext cx="3073879" cy="3252086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0FBB7C5D-4AFB-4124-BCB8-6288FC03B473}"/>
              </a:ext>
            </a:extLst>
          </p:cNvPr>
          <p:cNvSpPr txBox="1">
            <a:spLocks/>
          </p:cNvSpPr>
          <p:nvPr/>
        </p:nvSpPr>
        <p:spPr>
          <a:xfrm>
            <a:off x="432651" y="1112508"/>
            <a:ext cx="3339279" cy="3632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0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8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2pPr>
            <a:lvl3pPr marL="60579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3pPr>
            <a:lvl4pPr marL="630936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4pPr>
            <a:lvl5pPr marL="82296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dirty="0">
                <a:ea typeface="Batang"/>
              </a:rPr>
              <a:t>2. Семейные соревнования по </a:t>
            </a:r>
            <a:r>
              <a:rPr lang="ru-RU" sz="2400" dirty="0" err="1">
                <a:ea typeface="Batang"/>
              </a:rPr>
              <a:t>лазертагу</a:t>
            </a:r>
            <a:r>
              <a:rPr lang="ru-RU" sz="2400" dirty="0">
                <a:ea typeface="Batang"/>
              </a:rPr>
              <a:t>, организованные родительским сообществом</a:t>
            </a:r>
            <a:endParaRPr lang="ru-RU" sz="2400" dirty="0"/>
          </a:p>
        </p:txBody>
      </p:sp>
      <p:pic>
        <p:nvPicPr>
          <p:cNvPr id="8" name="Рисунок 8" descr="Изображение выглядит как дерево, внешний, земля, играет&#10;&#10;Автоматически созданное описание">
            <a:extLst>
              <a:ext uri="{FF2B5EF4-FFF2-40B4-BE49-F238E27FC236}">
                <a16:creationId xmlns:a16="http://schemas.microsoft.com/office/drawing/2014/main" id="{668FD82F-7237-4CEE-A540-A7A941C66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6814" y="2039393"/>
            <a:ext cx="3821502" cy="411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260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F08442-8B4B-4DC4-94DB-4958A3751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520" y="-80512"/>
            <a:ext cx="9810604" cy="1216024"/>
          </a:xfrm>
        </p:spPr>
        <p:txBody>
          <a:bodyPr/>
          <a:lstStyle/>
          <a:p>
            <a:r>
              <a:rPr lang="ru-RU" dirty="0">
                <a:ea typeface="Batang"/>
              </a:rPr>
              <a:t>Профилактическая работа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5B157F-5592-4F3B-9E59-46D0C8834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124" y="2026907"/>
            <a:ext cx="4232190" cy="442875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ru-RU" dirty="0">
                <a:ea typeface="+mn-lt"/>
                <a:cs typeface="+mn-lt"/>
              </a:rPr>
              <a:t>- участие в профилактических беседах с обучающимися; выступление на классных часах, профилактических советах; </a:t>
            </a:r>
            <a:endParaRPr lang="ru-RU"/>
          </a:p>
          <a:p>
            <a:pPr marL="0" indent="0">
              <a:buNone/>
            </a:pPr>
            <a:r>
              <a:rPr lang="ru-RU" dirty="0">
                <a:ea typeface="+mn-lt"/>
                <a:cs typeface="+mn-lt"/>
              </a:rPr>
              <a:t>- организация и проведение мероприятий спортивно-профилактической направленности для обучающихся, состоящих на ВШУ, и/или имеющих проблемы в поведении вовремя образовательного процесса.</a:t>
            </a:r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F0C901EE-66FD-477C-8472-C93E7AC81588}"/>
              </a:ext>
            </a:extLst>
          </p:cNvPr>
          <p:cNvSpPr txBox="1">
            <a:spLocks/>
          </p:cNvSpPr>
          <p:nvPr/>
        </p:nvSpPr>
        <p:spPr>
          <a:xfrm>
            <a:off x="5162801" y="810584"/>
            <a:ext cx="7134901" cy="3430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0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8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2pPr>
            <a:lvl3pPr marL="60579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3pPr>
            <a:lvl4pPr marL="630936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4pPr>
            <a:lvl5pPr marL="82296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400" dirty="0">
              <a:ea typeface="Batang"/>
            </a:endParaRPr>
          </a:p>
          <a:p>
            <a:pPr marL="0" indent="0" algn="ctr">
              <a:buNone/>
            </a:pPr>
            <a:endParaRPr lang="ru-RU" sz="2400" dirty="0">
              <a:ea typeface="Batang"/>
            </a:endParaRPr>
          </a:p>
          <a:p>
            <a:pPr marL="0" indent="0" algn="ctr">
              <a:buNone/>
            </a:pPr>
            <a:r>
              <a:rPr lang="ru-RU" sz="2400" dirty="0">
                <a:ea typeface="Batang"/>
              </a:rPr>
              <a:t>Профилактическая беседа с обучающимися 5 классов о вреде употребления наркотиков с участием представителя родительского сообщества </a:t>
            </a:r>
            <a:r>
              <a:rPr lang="ru-RU" sz="2400" dirty="0">
                <a:ea typeface="+mn-lt"/>
                <a:cs typeface="+mn-lt"/>
              </a:rPr>
              <a:t>зам. начальника отдела охраны общественного порядка УМВД России по г. </a:t>
            </a:r>
            <a:r>
              <a:rPr lang="ru-RU" sz="2400" dirty="0" err="1">
                <a:ea typeface="+mn-lt"/>
                <a:cs typeface="+mn-lt"/>
              </a:rPr>
              <a:t>Ростова</a:t>
            </a:r>
            <a:r>
              <a:rPr lang="ru-RU" sz="2400" dirty="0">
                <a:ea typeface="+mn-lt"/>
                <a:cs typeface="+mn-lt"/>
              </a:rPr>
              <a:t>-на-Дону подполковником полиции Колесниковым А.А</a:t>
            </a:r>
            <a:endParaRPr lang="ru-RU" sz="240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7801BE5F-CF33-4930-AAC8-E4A9504918BB}"/>
              </a:ext>
            </a:extLst>
          </p:cNvPr>
          <p:cNvSpPr txBox="1">
            <a:spLocks/>
          </p:cNvSpPr>
          <p:nvPr/>
        </p:nvSpPr>
        <p:spPr>
          <a:xfrm>
            <a:off x="6658047" y="479904"/>
            <a:ext cx="4906412" cy="1849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0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8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2pPr>
            <a:lvl3pPr marL="60579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3pPr>
            <a:lvl4pPr marL="630936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4pPr>
            <a:lvl5pPr marL="82296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200" dirty="0">
                <a:ea typeface="Batang"/>
              </a:rPr>
              <a:t>Наш позитивный опыт:</a:t>
            </a:r>
            <a:endParaRPr lang="ru-RU" sz="3200" dirty="0"/>
          </a:p>
        </p:txBody>
      </p:sp>
      <p:pic>
        <p:nvPicPr>
          <p:cNvPr id="8" name="Рисунок 8" descr="Изображение выглядит как человек, пол, люди, группа&#10;&#10;Автоматически созданное описание">
            <a:extLst>
              <a:ext uri="{FF2B5EF4-FFF2-40B4-BE49-F238E27FC236}">
                <a16:creationId xmlns:a16="http://schemas.microsoft.com/office/drawing/2014/main" id="{9D570993-B870-4000-8A20-A78EFC4A9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626" y="4200598"/>
            <a:ext cx="3404558" cy="256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301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0AF29C-278F-4AEA-9A23-B0240E344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ea typeface="Batang"/>
              </a:rPr>
              <a:t>Социальный опыт </a:t>
            </a:r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07685F3-F7A5-4724-86F0-4BBD99310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257" y="1998153"/>
            <a:ext cx="4102793" cy="442875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ru-RU" dirty="0">
                <a:ea typeface="+mn-lt"/>
                <a:cs typeface="+mn-lt"/>
              </a:rPr>
              <a:t>- проведение мастер-классов согласно профилю, своей профессиональной деятельности; </a:t>
            </a:r>
            <a:endParaRPr lang="ru-RU"/>
          </a:p>
          <a:p>
            <a:pPr algn="just"/>
            <a:r>
              <a:rPr lang="ru-RU" dirty="0">
                <a:ea typeface="+mn-lt"/>
                <a:cs typeface="+mn-lt"/>
              </a:rPr>
              <a:t>- </a:t>
            </a:r>
            <a:r>
              <a:rPr lang="de" dirty="0" err="1">
                <a:ea typeface="+mn-lt"/>
                <a:cs typeface="+mn-lt"/>
              </a:rPr>
              <a:t>ведение</a:t>
            </a:r>
            <a:r>
              <a:rPr lang="de" dirty="0">
                <a:ea typeface="+mn-lt"/>
                <a:cs typeface="+mn-lt"/>
              </a:rPr>
              <a:t> </a:t>
            </a:r>
            <a:r>
              <a:rPr lang="de" dirty="0" err="1">
                <a:ea typeface="+mn-lt"/>
                <a:cs typeface="+mn-lt"/>
              </a:rPr>
              <a:t>факультативов</a:t>
            </a:r>
            <a:r>
              <a:rPr lang="de" dirty="0">
                <a:ea typeface="+mn-lt"/>
                <a:cs typeface="+mn-lt"/>
              </a:rPr>
              <a:t> </a:t>
            </a:r>
            <a:r>
              <a:rPr lang="de" dirty="0" err="1">
                <a:ea typeface="+mn-lt"/>
                <a:cs typeface="+mn-lt"/>
              </a:rPr>
              <a:t>согласно</a:t>
            </a:r>
            <a:r>
              <a:rPr lang="de" dirty="0">
                <a:ea typeface="+mn-lt"/>
                <a:cs typeface="+mn-lt"/>
              </a:rPr>
              <a:t> </a:t>
            </a:r>
            <a:r>
              <a:rPr lang="de" dirty="0" err="1">
                <a:ea typeface="+mn-lt"/>
                <a:cs typeface="+mn-lt"/>
              </a:rPr>
              <a:t>профилю</a:t>
            </a:r>
            <a:r>
              <a:rPr lang="de" dirty="0">
                <a:ea typeface="+mn-lt"/>
                <a:cs typeface="+mn-lt"/>
              </a:rPr>
              <a:t> </a:t>
            </a:r>
            <a:r>
              <a:rPr lang="de" dirty="0" err="1">
                <a:ea typeface="+mn-lt"/>
                <a:cs typeface="+mn-lt"/>
              </a:rPr>
              <a:t>своей</a:t>
            </a:r>
            <a:r>
              <a:rPr lang="de" dirty="0">
                <a:ea typeface="+mn-lt"/>
                <a:cs typeface="+mn-lt"/>
              </a:rPr>
              <a:t> </a:t>
            </a:r>
            <a:r>
              <a:rPr lang="de" dirty="0" err="1">
                <a:ea typeface="+mn-lt"/>
                <a:cs typeface="+mn-lt"/>
              </a:rPr>
              <a:t>профессиональной</a:t>
            </a:r>
            <a:r>
              <a:rPr lang="de" dirty="0">
                <a:ea typeface="+mn-lt"/>
                <a:cs typeface="+mn-lt"/>
              </a:rPr>
              <a:t> </a:t>
            </a:r>
            <a:r>
              <a:rPr lang="de" dirty="0" err="1">
                <a:ea typeface="+mn-lt"/>
                <a:cs typeface="+mn-lt"/>
              </a:rPr>
              <a:t>деятельности</a:t>
            </a:r>
            <a:r>
              <a:rPr lang="de" dirty="0">
                <a:ea typeface="+mn-lt"/>
                <a:cs typeface="+mn-lt"/>
              </a:rPr>
              <a:t>;</a:t>
            </a:r>
            <a:r>
              <a:rPr lang="ru-RU" dirty="0">
                <a:ea typeface="+mn-lt"/>
                <a:cs typeface="+mn-lt"/>
              </a:rPr>
              <a:t> </a:t>
            </a:r>
            <a:endParaRPr lang="ru-RU"/>
          </a:p>
          <a:p>
            <a:r>
              <a:rPr lang="ru-RU" dirty="0">
                <a:ea typeface="+mn-lt"/>
                <a:cs typeface="+mn-lt"/>
              </a:rPr>
              <a:t>- выпуск предметных газет/журналов/материалов о своей профессиональной деятельности.</a:t>
            </a:r>
            <a:endParaRPr lang="ru-RU" dirty="0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4FF270AF-CFAB-4E6A-A674-E2678A45AAC8}"/>
              </a:ext>
            </a:extLst>
          </p:cNvPr>
          <p:cNvSpPr txBox="1">
            <a:spLocks/>
          </p:cNvSpPr>
          <p:nvPr/>
        </p:nvSpPr>
        <p:spPr>
          <a:xfrm>
            <a:off x="6428009" y="911225"/>
            <a:ext cx="4906412" cy="1849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0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8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2pPr>
            <a:lvl3pPr marL="60579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3pPr>
            <a:lvl4pPr marL="630936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4pPr>
            <a:lvl5pPr marL="82296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200" dirty="0">
                <a:ea typeface="Batang"/>
              </a:rPr>
              <a:t>Наш позитивный опыт:</a:t>
            </a:r>
            <a:endParaRPr lang="ru-RU" sz="3200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6E976C02-81D9-42A2-9D91-386BCABD3DAE}"/>
              </a:ext>
            </a:extLst>
          </p:cNvPr>
          <p:cNvSpPr txBox="1">
            <a:spLocks/>
          </p:cNvSpPr>
          <p:nvPr/>
        </p:nvSpPr>
        <p:spPr>
          <a:xfrm>
            <a:off x="4760235" y="1414433"/>
            <a:ext cx="7134901" cy="248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0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8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2pPr>
            <a:lvl3pPr marL="60579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3pPr>
            <a:lvl4pPr marL="630936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4pPr>
            <a:lvl5pPr marL="82296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400" dirty="0">
              <a:ea typeface="Batang"/>
            </a:endParaRPr>
          </a:p>
          <a:p>
            <a:pPr marL="0" indent="0" algn="ctr">
              <a:buNone/>
            </a:pPr>
            <a:r>
              <a:rPr lang="ru-RU" sz="2400" dirty="0">
                <a:ea typeface="Batang"/>
              </a:rPr>
              <a:t>Встреча обучающихся с представителем "Центра занятости Ворошиловского района", мамой обучающегося 5 "а" класса для беседы о профессиях.</a:t>
            </a:r>
            <a:endParaRPr lang="ru-RU" sz="2400" dirty="0"/>
          </a:p>
        </p:txBody>
      </p:sp>
      <p:pic>
        <p:nvPicPr>
          <p:cNvPr id="13" name="Рисунок 13" descr="Изображение выглядит как пол, внутренний, человек, окно&#10;&#10;Автоматически созданное описание">
            <a:extLst>
              <a:ext uri="{FF2B5EF4-FFF2-40B4-BE49-F238E27FC236}">
                <a16:creationId xmlns:a16="http://schemas.microsoft.com/office/drawing/2014/main" id="{0CEC07CB-1763-44CC-8CCA-7CAE072A2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1608" y="3679885"/>
            <a:ext cx="4109049" cy="306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355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7CEDE2E-C8CD-424B-A0AB-9CDDD3A43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AEC738E-E912-420C-B0E2-17A69DF32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5620" y="0"/>
            <a:ext cx="11816380" cy="6858000"/>
          </a:xfrm>
          <a:custGeom>
            <a:avLst/>
            <a:gdLst>
              <a:gd name="connsiteX0" fmla="*/ 8367 w 11816380"/>
              <a:gd name="connsiteY0" fmla="*/ 6848079 h 6858000"/>
              <a:gd name="connsiteX1" fmla="*/ 946 w 11816380"/>
              <a:gd name="connsiteY1" fmla="*/ 6858000 h 6858000"/>
              <a:gd name="connsiteX2" fmla="*/ 0 w 11816380"/>
              <a:gd name="connsiteY2" fmla="*/ 6858000 h 6858000"/>
              <a:gd name="connsiteX3" fmla="*/ 8008701 w 11816380"/>
              <a:gd name="connsiteY3" fmla="*/ 0 h 6858000"/>
              <a:gd name="connsiteX4" fmla="*/ 11816380 w 11816380"/>
              <a:gd name="connsiteY4" fmla="*/ 0 h 6858000"/>
              <a:gd name="connsiteX5" fmla="*/ 11816380 w 11816380"/>
              <a:gd name="connsiteY5" fmla="*/ 6858000 h 6858000"/>
              <a:gd name="connsiteX6" fmla="*/ 12879 w 11816380"/>
              <a:gd name="connsiteY6" fmla="*/ 6858000 h 6858000"/>
              <a:gd name="connsiteX7" fmla="*/ 185257 w 11816380"/>
              <a:gd name="connsiteY7" fmla="*/ 6681490 h 6858000"/>
              <a:gd name="connsiteX8" fmla="*/ 349627 w 11816380"/>
              <a:gd name="connsiteY8" fmla="*/ 6491141 h 6858000"/>
              <a:gd name="connsiteX9" fmla="*/ 435850 w 11816380"/>
              <a:gd name="connsiteY9" fmla="*/ 6356175 h 6858000"/>
              <a:gd name="connsiteX10" fmla="*/ 513949 w 11816380"/>
              <a:gd name="connsiteY10" fmla="*/ 6236376 h 6858000"/>
              <a:gd name="connsiteX11" fmla="*/ 644725 w 11816380"/>
              <a:gd name="connsiteY11" fmla="*/ 6047133 h 6858000"/>
              <a:gd name="connsiteX12" fmla="*/ 755864 w 11816380"/>
              <a:gd name="connsiteY12" fmla="*/ 5875377 h 6858000"/>
              <a:gd name="connsiteX13" fmla="*/ 805295 w 11816380"/>
              <a:gd name="connsiteY13" fmla="*/ 5828953 h 6858000"/>
              <a:gd name="connsiteX14" fmla="*/ 854705 w 11816380"/>
              <a:gd name="connsiteY14" fmla="*/ 5795741 h 6858000"/>
              <a:gd name="connsiteX15" fmla="*/ 864711 w 11816380"/>
              <a:gd name="connsiteY15" fmla="*/ 5789123 h 6858000"/>
              <a:gd name="connsiteX16" fmla="*/ 915038 w 11816380"/>
              <a:gd name="connsiteY16" fmla="*/ 5676299 h 6858000"/>
              <a:gd name="connsiteX17" fmla="*/ 891159 w 11816380"/>
              <a:gd name="connsiteY17" fmla="*/ 5752283 h 6858000"/>
              <a:gd name="connsiteX18" fmla="*/ 891423 w 11816380"/>
              <a:gd name="connsiteY18" fmla="*/ 5752392 h 6858000"/>
              <a:gd name="connsiteX19" fmla="*/ 933153 w 11816380"/>
              <a:gd name="connsiteY19" fmla="*/ 5622359 h 6858000"/>
              <a:gd name="connsiteX20" fmla="*/ 988982 w 11816380"/>
              <a:gd name="connsiteY20" fmla="*/ 5555854 h 6858000"/>
              <a:gd name="connsiteX21" fmla="*/ 1027589 w 11816380"/>
              <a:gd name="connsiteY21" fmla="*/ 5528213 h 6858000"/>
              <a:gd name="connsiteX22" fmla="*/ 1049768 w 11816380"/>
              <a:gd name="connsiteY22" fmla="*/ 5510295 h 6858000"/>
              <a:gd name="connsiteX23" fmla="*/ 1086224 w 11816380"/>
              <a:gd name="connsiteY23" fmla="*/ 5455516 h 6858000"/>
              <a:gd name="connsiteX24" fmla="*/ 1219479 w 11816380"/>
              <a:gd name="connsiteY24" fmla="*/ 5343472 h 6858000"/>
              <a:gd name="connsiteX25" fmla="*/ 1313068 w 11816380"/>
              <a:gd name="connsiteY25" fmla="*/ 5275221 h 6858000"/>
              <a:gd name="connsiteX26" fmla="*/ 1370857 w 11816380"/>
              <a:gd name="connsiteY26" fmla="*/ 5250801 h 6858000"/>
              <a:gd name="connsiteX27" fmla="*/ 1383927 w 11816380"/>
              <a:gd name="connsiteY27" fmla="*/ 5241501 h 6858000"/>
              <a:gd name="connsiteX28" fmla="*/ 1389964 w 11816380"/>
              <a:gd name="connsiteY28" fmla="*/ 5235966 h 6858000"/>
              <a:gd name="connsiteX29" fmla="*/ 1436180 w 11816380"/>
              <a:gd name="connsiteY29" fmla="*/ 5191057 h 6858000"/>
              <a:gd name="connsiteX30" fmla="*/ 1462293 w 11816380"/>
              <a:gd name="connsiteY30" fmla="*/ 5172481 h 6858000"/>
              <a:gd name="connsiteX31" fmla="*/ 1471185 w 11816380"/>
              <a:gd name="connsiteY31" fmla="*/ 5172057 h 6858000"/>
              <a:gd name="connsiteX32" fmla="*/ 1484305 w 11816380"/>
              <a:gd name="connsiteY32" fmla="*/ 5160542 h 6858000"/>
              <a:gd name="connsiteX33" fmla="*/ 1554881 w 11816380"/>
              <a:gd name="connsiteY33" fmla="*/ 5084696 h 6858000"/>
              <a:gd name="connsiteX34" fmla="*/ 1636417 w 11816380"/>
              <a:gd name="connsiteY34" fmla="*/ 5001825 h 6858000"/>
              <a:gd name="connsiteX35" fmla="*/ 1660648 w 11816380"/>
              <a:gd name="connsiteY35" fmla="*/ 4950880 h 6858000"/>
              <a:gd name="connsiteX36" fmla="*/ 1706248 w 11816380"/>
              <a:gd name="connsiteY36" fmla="*/ 4843347 h 6858000"/>
              <a:gd name="connsiteX37" fmla="*/ 1710144 w 11816380"/>
              <a:gd name="connsiteY37" fmla="*/ 4829405 h 6858000"/>
              <a:gd name="connsiteX38" fmla="*/ 1719000 w 11816380"/>
              <a:gd name="connsiteY38" fmla="*/ 4829676 h 6858000"/>
              <a:gd name="connsiteX39" fmla="*/ 1733138 w 11816380"/>
              <a:gd name="connsiteY39" fmla="*/ 4813339 h 6858000"/>
              <a:gd name="connsiteX40" fmla="*/ 1778821 w 11816380"/>
              <a:gd name="connsiteY40" fmla="*/ 4805218 h 6858000"/>
              <a:gd name="connsiteX41" fmla="*/ 1800963 w 11816380"/>
              <a:gd name="connsiteY41" fmla="*/ 4763797 h 6858000"/>
              <a:gd name="connsiteX42" fmla="*/ 1810119 w 11816380"/>
              <a:gd name="connsiteY42" fmla="*/ 4737383 h 6858000"/>
              <a:gd name="connsiteX43" fmla="*/ 1827836 w 11816380"/>
              <a:gd name="connsiteY43" fmla="*/ 4724888 h 6858000"/>
              <a:gd name="connsiteX44" fmla="*/ 1833582 w 11816380"/>
              <a:gd name="connsiteY44" fmla="*/ 4707016 h 6858000"/>
              <a:gd name="connsiteX45" fmla="*/ 1918415 w 11816380"/>
              <a:gd name="connsiteY45" fmla="*/ 4635645 h 6858000"/>
              <a:gd name="connsiteX46" fmla="*/ 1931685 w 11816380"/>
              <a:gd name="connsiteY46" fmla="*/ 4624502 h 6858000"/>
              <a:gd name="connsiteX47" fmla="*/ 1935030 w 11816380"/>
              <a:gd name="connsiteY47" fmla="*/ 4613163 h 6858000"/>
              <a:gd name="connsiteX48" fmla="*/ 1952342 w 11816380"/>
              <a:gd name="connsiteY48" fmla="*/ 4594063 h 6858000"/>
              <a:gd name="connsiteX49" fmla="*/ 1961790 w 11816380"/>
              <a:gd name="connsiteY49" fmla="*/ 4592968 h 6858000"/>
              <a:gd name="connsiteX50" fmla="*/ 1960579 w 11816380"/>
              <a:gd name="connsiteY50" fmla="*/ 4588653 h 6858000"/>
              <a:gd name="connsiteX51" fmla="*/ 2030023 w 11816380"/>
              <a:gd name="connsiteY51" fmla="*/ 4496718 h 6858000"/>
              <a:gd name="connsiteX52" fmla="*/ 2042051 w 11816380"/>
              <a:gd name="connsiteY52" fmla="*/ 4481148 h 6858000"/>
              <a:gd name="connsiteX53" fmla="*/ 2136989 w 11816380"/>
              <a:gd name="connsiteY53" fmla="*/ 4432859 h 6858000"/>
              <a:gd name="connsiteX54" fmla="*/ 2162370 w 11816380"/>
              <a:gd name="connsiteY54" fmla="*/ 4411168 h 6858000"/>
              <a:gd name="connsiteX55" fmla="*/ 2169275 w 11816380"/>
              <a:gd name="connsiteY55" fmla="*/ 4403806 h 6858000"/>
              <a:gd name="connsiteX56" fmla="*/ 2181740 w 11816380"/>
              <a:gd name="connsiteY56" fmla="*/ 4389325 h 6858000"/>
              <a:gd name="connsiteX57" fmla="*/ 2222578 w 11816380"/>
              <a:gd name="connsiteY57" fmla="*/ 4276352 h 6858000"/>
              <a:gd name="connsiteX58" fmla="*/ 2356968 w 11816380"/>
              <a:gd name="connsiteY58" fmla="*/ 4104655 h 6858000"/>
              <a:gd name="connsiteX59" fmla="*/ 2741875 w 11816380"/>
              <a:gd name="connsiteY59" fmla="*/ 3505835 h 6858000"/>
              <a:gd name="connsiteX60" fmla="*/ 2827910 w 11816380"/>
              <a:gd name="connsiteY60" fmla="*/ 3396765 h 6858000"/>
              <a:gd name="connsiteX61" fmla="*/ 2924580 w 11816380"/>
              <a:gd name="connsiteY61" fmla="*/ 3353018 h 6858000"/>
              <a:gd name="connsiteX62" fmla="*/ 3068218 w 11816380"/>
              <a:gd name="connsiteY62" fmla="*/ 3200632 h 6858000"/>
              <a:gd name="connsiteX63" fmla="*/ 3180481 w 11816380"/>
              <a:gd name="connsiteY63" fmla="*/ 3072491 h 6858000"/>
              <a:gd name="connsiteX64" fmla="*/ 3266384 w 11816380"/>
              <a:gd name="connsiteY64" fmla="*/ 3000345 h 6858000"/>
              <a:gd name="connsiteX65" fmla="*/ 3370119 w 11816380"/>
              <a:gd name="connsiteY65" fmla="*/ 2923806 h 6858000"/>
              <a:gd name="connsiteX66" fmla="*/ 3399194 w 11816380"/>
              <a:gd name="connsiteY66" fmla="*/ 2897238 h 6858000"/>
              <a:gd name="connsiteX67" fmla="*/ 3474985 w 11816380"/>
              <a:gd name="connsiteY67" fmla="*/ 2821875 h 6858000"/>
              <a:gd name="connsiteX68" fmla="*/ 3949309 w 11816380"/>
              <a:gd name="connsiteY68" fmla="*/ 2610411 h 6858000"/>
              <a:gd name="connsiteX69" fmla="*/ 4156139 w 11816380"/>
              <a:gd name="connsiteY69" fmla="*/ 2413665 h 6858000"/>
              <a:gd name="connsiteX70" fmla="*/ 4214917 w 11816380"/>
              <a:gd name="connsiteY70" fmla="*/ 2391331 h 6858000"/>
              <a:gd name="connsiteX71" fmla="*/ 4288005 w 11816380"/>
              <a:gd name="connsiteY71" fmla="*/ 2354999 h 6858000"/>
              <a:gd name="connsiteX72" fmla="*/ 4358061 w 11816380"/>
              <a:gd name="connsiteY72" fmla="*/ 2319819 h 6858000"/>
              <a:gd name="connsiteX73" fmla="*/ 4405052 w 11816380"/>
              <a:gd name="connsiteY73" fmla="*/ 2274688 h 6858000"/>
              <a:gd name="connsiteX74" fmla="*/ 4471333 w 11816380"/>
              <a:gd name="connsiteY74" fmla="*/ 2236968 h 6858000"/>
              <a:gd name="connsiteX75" fmla="*/ 4841095 w 11816380"/>
              <a:gd name="connsiteY75" fmla="*/ 1968135 h 6858000"/>
              <a:gd name="connsiteX76" fmla="*/ 5008479 w 11816380"/>
              <a:gd name="connsiteY76" fmla="*/ 1888679 h 6858000"/>
              <a:gd name="connsiteX77" fmla="*/ 5180683 w 11816380"/>
              <a:gd name="connsiteY77" fmla="*/ 1753061 h 6858000"/>
              <a:gd name="connsiteX78" fmla="*/ 5665116 w 11816380"/>
              <a:gd name="connsiteY78" fmla="*/ 1552454 h 6858000"/>
              <a:gd name="connsiteX79" fmla="*/ 6116480 w 11816380"/>
              <a:gd name="connsiteY79" fmla="*/ 1319724 h 6858000"/>
              <a:gd name="connsiteX80" fmla="*/ 6252872 w 11816380"/>
              <a:gd name="connsiteY80" fmla="*/ 1225617 h 6858000"/>
              <a:gd name="connsiteX81" fmla="*/ 6346295 w 11816380"/>
              <a:gd name="connsiteY81" fmla="*/ 1201230 h 6858000"/>
              <a:gd name="connsiteX82" fmla="*/ 6393706 w 11816380"/>
              <a:gd name="connsiteY82" fmla="*/ 1174911 h 6858000"/>
              <a:gd name="connsiteX83" fmla="*/ 6582798 w 11816380"/>
              <a:gd name="connsiteY83" fmla="*/ 1126130 h 6858000"/>
              <a:gd name="connsiteX84" fmla="*/ 6646379 w 11816380"/>
              <a:gd name="connsiteY84" fmla="*/ 1058806 h 6858000"/>
              <a:gd name="connsiteX85" fmla="*/ 6707073 w 11816380"/>
              <a:gd name="connsiteY85" fmla="*/ 972122 h 6858000"/>
              <a:gd name="connsiteX86" fmla="*/ 6998235 w 11816380"/>
              <a:gd name="connsiteY86" fmla="*/ 863403 h 6858000"/>
              <a:gd name="connsiteX87" fmla="*/ 7094498 w 11816380"/>
              <a:gd name="connsiteY87" fmla="*/ 808270 h 6858000"/>
              <a:gd name="connsiteX88" fmla="*/ 7151544 w 11816380"/>
              <a:gd name="connsiteY88" fmla="*/ 781198 h 6858000"/>
              <a:gd name="connsiteX89" fmla="*/ 7158731 w 11816380"/>
              <a:gd name="connsiteY89" fmla="*/ 781044 h 6858000"/>
              <a:gd name="connsiteX90" fmla="*/ 7274420 w 11816380"/>
              <a:gd name="connsiteY90" fmla="*/ 661941 h 6858000"/>
              <a:gd name="connsiteX91" fmla="*/ 7298271 w 11816380"/>
              <a:gd name="connsiteY91" fmla="*/ 649697 h 6858000"/>
              <a:gd name="connsiteX92" fmla="*/ 7401066 w 11816380"/>
              <a:gd name="connsiteY92" fmla="*/ 511127 h 6858000"/>
              <a:gd name="connsiteX93" fmla="*/ 7476746 w 11816380"/>
              <a:gd name="connsiteY93" fmla="*/ 449992 h 6858000"/>
              <a:gd name="connsiteX94" fmla="*/ 7593104 w 11816380"/>
              <a:gd name="connsiteY94" fmla="*/ 389139 h 6858000"/>
              <a:gd name="connsiteX95" fmla="*/ 7996473 w 11816380"/>
              <a:gd name="connsiteY95" fmla="*/ 124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1816380" h="6858000">
                <a:moveTo>
                  <a:pt x="8367" y="6848079"/>
                </a:moveTo>
                <a:lnTo>
                  <a:pt x="946" y="6858000"/>
                </a:lnTo>
                <a:lnTo>
                  <a:pt x="0" y="6858000"/>
                </a:lnTo>
                <a:close/>
                <a:moveTo>
                  <a:pt x="8008701" y="0"/>
                </a:moveTo>
                <a:lnTo>
                  <a:pt x="11816380" y="0"/>
                </a:lnTo>
                <a:lnTo>
                  <a:pt x="11816380" y="6858000"/>
                </a:lnTo>
                <a:lnTo>
                  <a:pt x="12879" y="6858000"/>
                </a:lnTo>
                <a:lnTo>
                  <a:pt x="185257" y="6681490"/>
                </a:lnTo>
                <a:lnTo>
                  <a:pt x="349627" y="6491141"/>
                </a:lnTo>
                <a:lnTo>
                  <a:pt x="435850" y="6356175"/>
                </a:lnTo>
                <a:lnTo>
                  <a:pt x="513949" y="6236376"/>
                </a:lnTo>
                <a:cubicBezTo>
                  <a:pt x="549141" y="6113665"/>
                  <a:pt x="589071" y="6135413"/>
                  <a:pt x="644725" y="6047133"/>
                </a:cubicBezTo>
                <a:cubicBezTo>
                  <a:pt x="712062" y="5950197"/>
                  <a:pt x="703016" y="6017252"/>
                  <a:pt x="755864" y="5875377"/>
                </a:cubicBezTo>
                <a:cubicBezTo>
                  <a:pt x="781231" y="5873328"/>
                  <a:pt x="793445" y="5858999"/>
                  <a:pt x="805295" y="5828953"/>
                </a:cubicBezTo>
                <a:cubicBezTo>
                  <a:pt x="822240" y="5805796"/>
                  <a:pt x="839845" y="5801743"/>
                  <a:pt x="854705" y="5795741"/>
                </a:cubicBezTo>
                <a:lnTo>
                  <a:pt x="864711" y="5789123"/>
                </a:lnTo>
                <a:lnTo>
                  <a:pt x="915038" y="5676299"/>
                </a:lnTo>
                <a:lnTo>
                  <a:pt x="891159" y="5752283"/>
                </a:lnTo>
                <a:cubicBezTo>
                  <a:pt x="891247" y="5752319"/>
                  <a:pt x="891334" y="5752355"/>
                  <a:pt x="891423" y="5752392"/>
                </a:cubicBezTo>
                <a:lnTo>
                  <a:pt x="933153" y="5622359"/>
                </a:lnTo>
                <a:cubicBezTo>
                  <a:pt x="957432" y="5594851"/>
                  <a:pt x="979837" y="5564309"/>
                  <a:pt x="988982" y="5555854"/>
                </a:cubicBezTo>
                <a:cubicBezTo>
                  <a:pt x="1014562" y="5557498"/>
                  <a:pt x="1014592" y="5540846"/>
                  <a:pt x="1027589" y="5528213"/>
                </a:cubicBezTo>
                <a:cubicBezTo>
                  <a:pt x="1040025" y="5531526"/>
                  <a:pt x="1052240" y="5522509"/>
                  <a:pt x="1049768" y="5510295"/>
                </a:cubicBezTo>
                <a:cubicBezTo>
                  <a:pt x="1028205" y="5493040"/>
                  <a:pt x="1093698" y="5472501"/>
                  <a:pt x="1086224" y="5455516"/>
                </a:cubicBezTo>
                <a:cubicBezTo>
                  <a:pt x="1109218" y="5435092"/>
                  <a:pt x="1218059" y="5379864"/>
                  <a:pt x="1219479" y="5343472"/>
                </a:cubicBezTo>
                <a:cubicBezTo>
                  <a:pt x="1262343" y="5297185"/>
                  <a:pt x="1291871" y="5290784"/>
                  <a:pt x="1313068" y="5275221"/>
                </a:cubicBezTo>
                <a:cubicBezTo>
                  <a:pt x="1338201" y="5263736"/>
                  <a:pt x="1316257" y="5288451"/>
                  <a:pt x="1370857" y="5250801"/>
                </a:cubicBezTo>
                <a:lnTo>
                  <a:pt x="1383927" y="5241501"/>
                </a:lnTo>
                <a:lnTo>
                  <a:pt x="1389964" y="5235966"/>
                </a:lnTo>
                <a:cubicBezTo>
                  <a:pt x="1405217" y="5221853"/>
                  <a:pt x="1420713" y="5207094"/>
                  <a:pt x="1436180" y="5191057"/>
                </a:cubicBezTo>
                <a:cubicBezTo>
                  <a:pt x="1447510" y="5179996"/>
                  <a:pt x="1455651" y="5174758"/>
                  <a:pt x="1462293" y="5172481"/>
                </a:cubicBezTo>
                <a:lnTo>
                  <a:pt x="1471185" y="5172057"/>
                </a:lnTo>
                <a:lnTo>
                  <a:pt x="1484305" y="5160542"/>
                </a:lnTo>
                <a:cubicBezTo>
                  <a:pt x="1521747" y="5126137"/>
                  <a:pt x="1556786" y="5090762"/>
                  <a:pt x="1554881" y="5084696"/>
                </a:cubicBezTo>
                <a:cubicBezTo>
                  <a:pt x="1582217" y="5063462"/>
                  <a:pt x="1607343" y="5003712"/>
                  <a:pt x="1636417" y="5001825"/>
                </a:cubicBezTo>
                <a:cubicBezTo>
                  <a:pt x="1616819" y="4983976"/>
                  <a:pt x="1670522" y="4974167"/>
                  <a:pt x="1660648" y="4950880"/>
                </a:cubicBezTo>
                <a:cubicBezTo>
                  <a:pt x="1672286" y="4924466"/>
                  <a:pt x="1699662" y="4862319"/>
                  <a:pt x="1706248" y="4843347"/>
                </a:cubicBezTo>
                <a:lnTo>
                  <a:pt x="1710144" y="4829405"/>
                </a:lnTo>
                <a:lnTo>
                  <a:pt x="1719000" y="4829676"/>
                </a:lnTo>
                <a:lnTo>
                  <a:pt x="1733138" y="4813339"/>
                </a:lnTo>
                <a:cubicBezTo>
                  <a:pt x="1743107" y="4809262"/>
                  <a:pt x="1767517" y="4813476"/>
                  <a:pt x="1778821" y="4805218"/>
                </a:cubicBezTo>
                <a:cubicBezTo>
                  <a:pt x="1799902" y="4784351"/>
                  <a:pt x="1786939" y="4756652"/>
                  <a:pt x="1800963" y="4763797"/>
                </a:cubicBezTo>
                <a:cubicBezTo>
                  <a:pt x="1799788" y="4753414"/>
                  <a:pt x="1803373" y="4744848"/>
                  <a:pt x="1810119" y="4737383"/>
                </a:cubicBezTo>
                <a:lnTo>
                  <a:pt x="1827836" y="4724888"/>
                </a:lnTo>
                <a:lnTo>
                  <a:pt x="1833582" y="4707016"/>
                </a:lnTo>
                <a:cubicBezTo>
                  <a:pt x="1848678" y="4692142"/>
                  <a:pt x="1902064" y="4649397"/>
                  <a:pt x="1918415" y="4635645"/>
                </a:cubicBezTo>
                <a:lnTo>
                  <a:pt x="1931685" y="4624502"/>
                </a:lnTo>
                <a:lnTo>
                  <a:pt x="1935030" y="4613163"/>
                </a:lnTo>
                <a:cubicBezTo>
                  <a:pt x="1938529" y="4604374"/>
                  <a:pt x="1943710" y="4597333"/>
                  <a:pt x="1952342" y="4594063"/>
                </a:cubicBezTo>
                <a:lnTo>
                  <a:pt x="1961790" y="4592968"/>
                </a:lnTo>
                <a:lnTo>
                  <a:pt x="1960579" y="4588653"/>
                </a:lnTo>
                <a:cubicBezTo>
                  <a:pt x="1971951" y="4572611"/>
                  <a:pt x="2016445" y="4514635"/>
                  <a:pt x="2030023" y="4496718"/>
                </a:cubicBezTo>
                <a:cubicBezTo>
                  <a:pt x="2037392" y="4499564"/>
                  <a:pt x="2039280" y="4485769"/>
                  <a:pt x="2042051" y="4481148"/>
                </a:cubicBezTo>
                <a:cubicBezTo>
                  <a:pt x="2059877" y="4470506"/>
                  <a:pt x="2114169" y="4446888"/>
                  <a:pt x="2136989" y="4432859"/>
                </a:cubicBezTo>
                <a:lnTo>
                  <a:pt x="2162370" y="4411168"/>
                </a:lnTo>
                <a:lnTo>
                  <a:pt x="2169275" y="4403806"/>
                </a:lnTo>
                <a:lnTo>
                  <a:pt x="2181740" y="4389325"/>
                </a:lnTo>
                <a:lnTo>
                  <a:pt x="2222578" y="4276352"/>
                </a:lnTo>
                <a:cubicBezTo>
                  <a:pt x="2234385" y="4218357"/>
                  <a:pt x="2266630" y="4150320"/>
                  <a:pt x="2356968" y="4104655"/>
                </a:cubicBezTo>
                <a:cubicBezTo>
                  <a:pt x="2558762" y="3959115"/>
                  <a:pt x="2648835" y="3578349"/>
                  <a:pt x="2741875" y="3505835"/>
                </a:cubicBezTo>
                <a:cubicBezTo>
                  <a:pt x="2766846" y="3430647"/>
                  <a:pt x="2753505" y="3521850"/>
                  <a:pt x="2827910" y="3396765"/>
                </a:cubicBezTo>
                <a:cubicBezTo>
                  <a:pt x="2839568" y="3397751"/>
                  <a:pt x="2911438" y="3354325"/>
                  <a:pt x="2924580" y="3353018"/>
                </a:cubicBezTo>
                <a:cubicBezTo>
                  <a:pt x="2998120" y="3313808"/>
                  <a:pt x="3048476" y="3247004"/>
                  <a:pt x="3068218" y="3200632"/>
                </a:cubicBezTo>
                <a:cubicBezTo>
                  <a:pt x="3101903" y="3153666"/>
                  <a:pt x="3139850" y="3111386"/>
                  <a:pt x="3180481" y="3072491"/>
                </a:cubicBezTo>
                <a:lnTo>
                  <a:pt x="3266384" y="3000345"/>
                </a:lnTo>
                <a:lnTo>
                  <a:pt x="3370119" y="2923806"/>
                </a:lnTo>
                <a:lnTo>
                  <a:pt x="3399194" y="2897238"/>
                </a:lnTo>
                <a:cubicBezTo>
                  <a:pt x="3440810" y="2862165"/>
                  <a:pt x="3435851" y="2856396"/>
                  <a:pt x="3474985" y="2821875"/>
                </a:cubicBezTo>
                <a:cubicBezTo>
                  <a:pt x="3570799" y="2755925"/>
                  <a:pt x="3837237" y="2678248"/>
                  <a:pt x="3949309" y="2610411"/>
                </a:cubicBezTo>
                <a:cubicBezTo>
                  <a:pt x="4042919" y="2538961"/>
                  <a:pt x="4112740" y="2516271"/>
                  <a:pt x="4156139" y="2413665"/>
                </a:cubicBezTo>
                <a:lnTo>
                  <a:pt x="4214917" y="2391331"/>
                </a:lnTo>
                <a:lnTo>
                  <a:pt x="4288005" y="2354999"/>
                </a:lnTo>
                <a:lnTo>
                  <a:pt x="4358061" y="2319819"/>
                </a:lnTo>
                <a:lnTo>
                  <a:pt x="4405052" y="2274688"/>
                </a:lnTo>
                <a:lnTo>
                  <a:pt x="4471333" y="2236968"/>
                </a:lnTo>
                <a:cubicBezTo>
                  <a:pt x="4542128" y="2157460"/>
                  <a:pt x="4751570" y="2026184"/>
                  <a:pt x="4841095" y="1968135"/>
                </a:cubicBezTo>
                <a:cubicBezTo>
                  <a:pt x="4930620" y="1910087"/>
                  <a:pt x="4924603" y="1946910"/>
                  <a:pt x="5008479" y="1888679"/>
                </a:cubicBezTo>
                <a:cubicBezTo>
                  <a:pt x="5037447" y="1831206"/>
                  <a:pt x="5108650" y="1768433"/>
                  <a:pt x="5180683" y="1753061"/>
                </a:cubicBezTo>
                <a:cubicBezTo>
                  <a:pt x="5306522" y="1654524"/>
                  <a:pt x="5563838" y="1570601"/>
                  <a:pt x="5665116" y="1552454"/>
                </a:cubicBezTo>
                <a:cubicBezTo>
                  <a:pt x="5806563" y="1481525"/>
                  <a:pt x="6022714" y="1376484"/>
                  <a:pt x="6116480" y="1319724"/>
                </a:cubicBezTo>
                <a:cubicBezTo>
                  <a:pt x="6210243" y="1262964"/>
                  <a:pt x="6170277" y="1255962"/>
                  <a:pt x="6252872" y="1225617"/>
                </a:cubicBezTo>
                <a:cubicBezTo>
                  <a:pt x="6344027" y="1204162"/>
                  <a:pt x="6255140" y="1222685"/>
                  <a:pt x="6346295" y="1201230"/>
                </a:cubicBezTo>
                <a:cubicBezTo>
                  <a:pt x="6359073" y="1188623"/>
                  <a:pt x="6384988" y="1179503"/>
                  <a:pt x="6393706" y="1174911"/>
                </a:cubicBezTo>
                <a:lnTo>
                  <a:pt x="6582798" y="1126130"/>
                </a:lnTo>
                <a:lnTo>
                  <a:pt x="6646379" y="1058806"/>
                </a:lnTo>
                <a:cubicBezTo>
                  <a:pt x="6690380" y="1016954"/>
                  <a:pt x="6670357" y="1012595"/>
                  <a:pt x="6707073" y="972122"/>
                </a:cubicBezTo>
                <a:cubicBezTo>
                  <a:pt x="6805050" y="966099"/>
                  <a:pt x="6905605" y="801792"/>
                  <a:pt x="6998235" y="863403"/>
                </a:cubicBezTo>
                <a:cubicBezTo>
                  <a:pt x="7051064" y="810193"/>
                  <a:pt x="7042448" y="760955"/>
                  <a:pt x="7094498" y="808270"/>
                </a:cubicBezTo>
                <a:cubicBezTo>
                  <a:pt x="7113972" y="791641"/>
                  <a:pt x="7132786" y="784262"/>
                  <a:pt x="7151544" y="781198"/>
                </a:cubicBezTo>
                <a:lnTo>
                  <a:pt x="7158731" y="781044"/>
                </a:lnTo>
                <a:lnTo>
                  <a:pt x="7274420" y="661941"/>
                </a:lnTo>
                <a:lnTo>
                  <a:pt x="7298271" y="649697"/>
                </a:lnTo>
                <a:lnTo>
                  <a:pt x="7401066" y="511127"/>
                </a:lnTo>
                <a:lnTo>
                  <a:pt x="7476746" y="449992"/>
                </a:lnTo>
                <a:lnTo>
                  <a:pt x="7593104" y="389139"/>
                </a:lnTo>
                <a:cubicBezTo>
                  <a:pt x="7766913" y="299698"/>
                  <a:pt x="7873028" y="146034"/>
                  <a:pt x="7996473" y="1245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8875E3E-9B19-48D9-A325-5E154ACFD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294694">
            <a:off x="-251317" y="-312869"/>
            <a:ext cx="7766407" cy="5322018"/>
          </a:xfrm>
          <a:custGeom>
            <a:avLst/>
            <a:gdLst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20115 w 7766407"/>
              <a:gd name="connsiteY155" fmla="*/ 755866 h 5322018"/>
              <a:gd name="connsiteX156" fmla="*/ 420116 w 7766407"/>
              <a:gd name="connsiteY156" fmla="*/ 755866 h 5322018"/>
              <a:gd name="connsiteX157" fmla="*/ 443847 w 7766407"/>
              <a:gd name="connsiteY157" fmla="*/ 346023 h 5322018"/>
              <a:gd name="connsiteX158" fmla="*/ 445556 w 7766407"/>
              <a:gd name="connsiteY158" fmla="*/ 318255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20115 w 7766407"/>
              <a:gd name="connsiteY155" fmla="*/ 755866 h 5322018"/>
              <a:gd name="connsiteX156" fmla="*/ 443847 w 7766407"/>
              <a:gd name="connsiteY156" fmla="*/ 346023 h 5322018"/>
              <a:gd name="connsiteX157" fmla="*/ 445556 w 7766407"/>
              <a:gd name="connsiteY157" fmla="*/ 318255 h 5322018"/>
              <a:gd name="connsiteX158" fmla="*/ 473895 w 7766407"/>
              <a:gd name="connsiteY158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43847 w 7766407"/>
              <a:gd name="connsiteY155" fmla="*/ 346023 h 5322018"/>
              <a:gd name="connsiteX156" fmla="*/ 445556 w 7766407"/>
              <a:gd name="connsiteY156" fmla="*/ 318255 h 5322018"/>
              <a:gd name="connsiteX157" fmla="*/ 473895 w 7766407"/>
              <a:gd name="connsiteY157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283803 w 7766407"/>
              <a:gd name="connsiteY154" fmla="*/ 2134804 h 5322018"/>
              <a:gd name="connsiteX155" fmla="*/ 443847 w 7766407"/>
              <a:gd name="connsiteY155" fmla="*/ 346023 h 5322018"/>
              <a:gd name="connsiteX156" fmla="*/ 473895 w 7766407"/>
              <a:gd name="connsiteY156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443847 w 7766407"/>
              <a:gd name="connsiteY154" fmla="*/ 346023 h 5322018"/>
              <a:gd name="connsiteX155" fmla="*/ 473895 w 7766407"/>
              <a:gd name="connsiteY155" fmla="*/ 0 h 5322018"/>
              <a:gd name="connsiteX0" fmla="*/ 473895 w 7766407"/>
              <a:gd name="connsiteY0" fmla="*/ 0 h 5322018"/>
              <a:gd name="connsiteX1" fmla="*/ 7766407 w 7766407"/>
              <a:gd name="connsiteY1" fmla="*/ 649356 h 5322018"/>
              <a:gd name="connsiteX2" fmla="*/ 7754419 w 7766407"/>
              <a:gd name="connsiteY2" fmla="*/ 656832 h 5322018"/>
              <a:gd name="connsiteX3" fmla="*/ 7674875 w 7766407"/>
              <a:gd name="connsiteY3" fmla="*/ 705925 h 5322018"/>
              <a:gd name="connsiteX4" fmla="*/ 7594593 w 7766407"/>
              <a:gd name="connsiteY4" fmla="*/ 715147 h 5322018"/>
              <a:gd name="connsiteX5" fmla="*/ 7522045 w 7766407"/>
              <a:gd name="connsiteY5" fmla="*/ 799587 h 5322018"/>
              <a:gd name="connsiteX6" fmla="*/ 7399327 w 7766407"/>
              <a:gd name="connsiteY6" fmla="*/ 845960 h 5322018"/>
              <a:gd name="connsiteX7" fmla="*/ 7322627 w 7766407"/>
              <a:gd name="connsiteY7" fmla="*/ 887773 h 5322018"/>
              <a:gd name="connsiteX8" fmla="*/ 7151262 w 7766407"/>
              <a:gd name="connsiteY8" fmla="*/ 984886 h 5322018"/>
              <a:gd name="connsiteX9" fmla="*/ 6756023 w 7766407"/>
              <a:gd name="connsiteY9" fmla="*/ 1188542 h 5322018"/>
              <a:gd name="connsiteX10" fmla="*/ 6712672 w 7766407"/>
              <a:gd name="connsiteY10" fmla="*/ 1246467 h 5322018"/>
              <a:gd name="connsiteX11" fmla="*/ 6687440 w 7766407"/>
              <a:gd name="connsiteY11" fmla="*/ 1260662 h 5322018"/>
              <a:gd name="connsiteX12" fmla="*/ 6641885 w 7766407"/>
              <a:gd name="connsiteY12" fmla="*/ 1309000 h 5322018"/>
              <a:gd name="connsiteX13" fmla="*/ 6489577 w 7766407"/>
              <a:gd name="connsiteY13" fmla="*/ 1398613 h 5322018"/>
              <a:gd name="connsiteX14" fmla="*/ 6384287 w 7766407"/>
              <a:gd name="connsiteY14" fmla="*/ 1451239 h 5322018"/>
              <a:gd name="connsiteX15" fmla="*/ 6220937 w 7766407"/>
              <a:gd name="connsiteY15" fmla="*/ 1540763 h 5322018"/>
              <a:gd name="connsiteX16" fmla="*/ 6109958 w 7766407"/>
              <a:gd name="connsiteY16" fmla="*/ 1601219 h 5322018"/>
              <a:gd name="connsiteX17" fmla="*/ 6014458 w 7766407"/>
              <a:gd name="connsiteY17" fmla="*/ 1670184 h 5322018"/>
              <a:gd name="connsiteX18" fmla="*/ 5839315 w 7766407"/>
              <a:gd name="connsiteY18" fmla="*/ 1841855 h 5322018"/>
              <a:gd name="connsiteX19" fmla="*/ 5810333 w 7766407"/>
              <a:gd name="connsiteY19" fmla="*/ 1879264 h 5322018"/>
              <a:gd name="connsiteX20" fmla="*/ 5796856 w 7766407"/>
              <a:gd name="connsiteY20" fmla="*/ 1903903 h 5322018"/>
              <a:gd name="connsiteX21" fmla="*/ 5776991 w 7766407"/>
              <a:gd name="connsiteY21" fmla="*/ 1913445 h 5322018"/>
              <a:gd name="connsiteX22" fmla="*/ 5768324 w 7766407"/>
              <a:gd name="connsiteY22" fmla="*/ 1930187 h 5322018"/>
              <a:gd name="connsiteX23" fmla="*/ 5746715 w 7766407"/>
              <a:gd name="connsiteY23" fmla="*/ 1935728 h 5322018"/>
              <a:gd name="connsiteX24" fmla="*/ 5730244 w 7766407"/>
              <a:gd name="connsiteY24" fmla="*/ 1946380 h 5322018"/>
              <a:gd name="connsiteX25" fmla="*/ 5551772 w 7766407"/>
              <a:gd name="connsiteY25" fmla="*/ 2005270 h 5322018"/>
              <a:gd name="connsiteX26" fmla="*/ 5246617 w 7766407"/>
              <a:gd name="connsiteY26" fmla="*/ 2162655 h 5322018"/>
              <a:gd name="connsiteX27" fmla="*/ 5108893 w 7766407"/>
              <a:gd name="connsiteY27" fmla="*/ 2264498 h 5322018"/>
              <a:gd name="connsiteX28" fmla="*/ 4972149 w 7766407"/>
              <a:gd name="connsiteY28" fmla="*/ 2387894 h 5322018"/>
              <a:gd name="connsiteX29" fmla="*/ 4933888 w 7766407"/>
              <a:gd name="connsiteY29" fmla="*/ 2412305 h 5322018"/>
              <a:gd name="connsiteX30" fmla="*/ 4886680 w 7766407"/>
              <a:gd name="connsiteY30" fmla="*/ 2435959 h 5322018"/>
              <a:gd name="connsiteX31" fmla="*/ 4858349 w 7766407"/>
              <a:gd name="connsiteY31" fmla="*/ 2449951 h 5322018"/>
              <a:gd name="connsiteX32" fmla="*/ 4790282 w 7766407"/>
              <a:gd name="connsiteY32" fmla="*/ 2498841 h 5322018"/>
              <a:gd name="connsiteX33" fmla="*/ 4695421 w 7766407"/>
              <a:gd name="connsiteY33" fmla="*/ 2608329 h 5322018"/>
              <a:gd name="connsiteX34" fmla="*/ 4660953 w 7766407"/>
              <a:gd name="connsiteY34" fmla="*/ 2633640 h 5322018"/>
              <a:gd name="connsiteX35" fmla="*/ 4617793 w 7766407"/>
              <a:gd name="connsiteY35" fmla="*/ 2682689 h 5322018"/>
              <a:gd name="connsiteX36" fmla="*/ 4540653 w 7766407"/>
              <a:gd name="connsiteY36" fmla="*/ 2726039 h 5322018"/>
              <a:gd name="connsiteX37" fmla="*/ 4478244 w 7766407"/>
              <a:gd name="connsiteY37" fmla="*/ 2754222 h 5322018"/>
              <a:gd name="connsiteX38" fmla="*/ 4445069 w 7766407"/>
              <a:gd name="connsiteY38" fmla="*/ 2771978 h 5322018"/>
              <a:gd name="connsiteX39" fmla="*/ 4418912 w 7766407"/>
              <a:gd name="connsiteY39" fmla="*/ 2782732 h 5322018"/>
              <a:gd name="connsiteX40" fmla="*/ 4363178 w 7766407"/>
              <a:gd name="connsiteY40" fmla="*/ 2821763 h 5322018"/>
              <a:gd name="connsiteX41" fmla="*/ 4275326 w 7766407"/>
              <a:gd name="connsiteY41" fmla="*/ 2891335 h 5322018"/>
              <a:gd name="connsiteX42" fmla="*/ 4255667 w 7766407"/>
              <a:gd name="connsiteY42" fmla="*/ 2905018 h 5322018"/>
              <a:gd name="connsiteX43" fmla="*/ 4234983 w 7766407"/>
              <a:gd name="connsiteY43" fmla="*/ 2912298 h 5322018"/>
              <a:gd name="connsiteX44" fmla="*/ 4226882 w 7766407"/>
              <a:gd name="connsiteY44" fmla="*/ 2910079 h 5322018"/>
              <a:gd name="connsiteX45" fmla="*/ 4215462 w 7766407"/>
              <a:gd name="connsiteY45" fmla="*/ 2916885 h 5322018"/>
              <a:gd name="connsiteX46" fmla="*/ 4211632 w 7766407"/>
              <a:gd name="connsiteY46" fmla="*/ 2917760 h 5322018"/>
              <a:gd name="connsiteX47" fmla="*/ 4190465 w 7766407"/>
              <a:gd name="connsiteY47" fmla="*/ 2923708 h 5322018"/>
              <a:gd name="connsiteX48" fmla="*/ 4164947 w 7766407"/>
              <a:gd name="connsiteY48" fmla="*/ 2959675 h 5322018"/>
              <a:gd name="connsiteX49" fmla="*/ 4117371 w 7766407"/>
              <a:gd name="connsiteY49" fmla="*/ 2984784 h 5322018"/>
              <a:gd name="connsiteX50" fmla="*/ 3904979 w 7766407"/>
              <a:gd name="connsiteY50" fmla="*/ 3091607 h 5322018"/>
              <a:gd name="connsiteX51" fmla="*/ 3778911 w 7766407"/>
              <a:gd name="connsiteY51" fmla="*/ 3255548 h 5322018"/>
              <a:gd name="connsiteX52" fmla="*/ 3728606 w 7766407"/>
              <a:gd name="connsiteY52" fmla="*/ 3295465 h 5322018"/>
              <a:gd name="connsiteX53" fmla="*/ 3718668 w 7766407"/>
              <a:gd name="connsiteY53" fmla="*/ 3304992 h 5322018"/>
              <a:gd name="connsiteX54" fmla="*/ 3717842 w 7766407"/>
              <a:gd name="connsiteY54" fmla="*/ 3305447 h 5322018"/>
              <a:gd name="connsiteX55" fmla="*/ 3718578 w 7766407"/>
              <a:gd name="connsiteY55" fmla="*/ 3308616 h 5322018"/>
              <a:gd name="connsiteX56" fmla="*/ 3712398 w 7766407"/>
              <a:gd name="connsiteY56" fmla="*/ 3318359 h 5322018"/>
              <a:gd name="connsiteX57" fmla="*/ 3702979 w 7766407"/>
              <a:gd name="connsiteY57" fmla="*/ 3338545 h 5322018"/>
              <a:gd name="connsiteX58" fmla="*/ 3698626 w 7766407"/>
              <a:gd name="connsiteY58" fmla="*/ 3341390 h 5322018"/>
              <a:gd name="connsiteX59" fmla="*/ 3680384 w 7766407"/>
              <a:gd name="connsiteY59" fmla="*/ 3370390 h 5322018"/>
              <a:gd name="connsiteX60" fmla="*/ 3678906 w 7766407"/>
              <a:gd name="connsiteY60" fmla="*/ 3370346 h 5322018"/>
              <a:gd name="connsiteX61" fmla="*/ 3668393 w 7766407"/>
              <a:gd name="connsiteY61" fmla="*/ 3376590 h 5322018"/>
              <a:gd name="connsiteX62" fmla="*/ 3661364 w 7766407"/>
              <a:gd name="connsiteY62" fmla="*/ 3371467 h 5322018"/>
              <a:gd name="connsiteX63" fmla="*/ 3658334 w 7766407"/>
              <a:gd name="connsiteY63" fmla="*/ 3373274 h 5322018"/>
              <a:gd name="connsiteX64" fmla="*/ 3657792 w 7766407"/>
              <a:gd name="connsiteY64" fmla="*/ 3373950 h 5322018"/>
              <a:gd name="connsiteX65" fmla="*/ 3651105 w 7766407"/>
              <a:gd name="connsiteY65" fmla="*/ 3389533 h 5322018"/>
              <a:gd name="connsiteX66" fmla="*/ 3648132 w 7766407"/>
              <a:gd name="connsiteY66" fmla="*/ 3388884 h 5322018"/>
              <a:gd name="connsiteX67" fmla="*/ 3643801 w 7766407"/>
              <a:gd name="connsiteY67" fmla="*/ 3396002 h 5322018"/>
              <a:gd name="connsiteX68" fmla="*/ 3639159 w 7766407"/>
              <a:gd name="connsiteY68" fmla="*/ 3398369 h 5322018"/>
              <a:gd name="connsiteX69" fmla="*/ 3617811 w 7766407"/>
              <a:gd name="connsiteY69" fmla="*/ 3425254 h 5322018"/>
              <a:gd name="connsiteX70" fmla="*/ 3616346 w 7766407"/>
              <a:gd name="connsiteY70" fmla="*/ 3425054 h 5322018"/>
              <a:gd name="connsiteX71" fmla="*/ 3605202 w 7766407"/>
              <a:gd name="connsiteY71" fmla="*/ 3430140 h 5322018"/>
              <a:gd name="connsiteX72" fmla="*/ 3586582 w 7766407"/>
              <a:gd name="connsiteY72" fmla="*/ 3441167 h 5322018"/>
              <a:gd name="connsiteX73" fmla="*/ 3580103 w 7766407"/>
              <a:gd name="connsiteY73" fmla="*/ 3439005 h 5322018"/>
              <a:gd name="connsiteX74" fmla="*/ 3576872 w 7766407"/>
              <a:gd name="connsiteY74" fmla="*/ 3444094 h 5322018"/>
              <a:gd name="connsiteX75" fmla="*/ 3572338 w 7766407"/>
              <a:gd name="connsiteY75" fmla="*/ 3449943 h 5322018"/>
              <a:gd name="connsiteX76" fmla="*/ 3571965 w 7766407"/>
              <a:gd name="connsiteY76" fmla="*/ 3449964 h 5322018"/>
              <a:gd name="connsiteX77" fmla="*/ 3566623 w 7766407"/>
              <a:gd name="connsiteY77" fmla="*/ 3455947 h 5322018"/>
              <a:gd name="connsiteX78" fmla="*/ 3564070 w 7766407"/>
              <a:gd name="connsiteY78" fmla="*/ 3460601 h 5322018"/>
              <a:gd name="connsiteX79" fmla="*/ 3526726 w 7766407"/>
              <a:gd name="connsiteY79" fmla="*/ 3463163 h 5322018"/>
              <a:gd name="connsiteX80" fmla="*/ 3525139 w 7766407"/>
              <a:gd name="connsiteY80" fmla="*/ 3464518 h 5322018"/>
              <a:gd name="connsiteX81" fmla="*/ 3506741 w 7766407"/>
              <a:gd name="connsiteY81" fmla="*/ 3487501 h 5322018"/>
              <a:gd name="connsiteX82" fmla="*/ 3501585 w 7766407"/>
              <a:gd name="connsiteY82" fmla="*/ 3492832 h 5322018"/>
              <a:gd name="connsiteX83" fmla="*/ 3501212 w 7766407"/>
              <a:gd name="connsiteY83" fmla="*/ 3492813 h 5322018"/>
              <a:gd name="connsiteX84" fmla="*/ 3495239 w 7766407"/>
              <a:gd name="connsiteY84" fmla="*/ 3498192 h 5322018"/>
              <a:gd name="connsiteX85" fmla="*/ 3492183 w 7766407"/>
              <a:gd name="connsiteY85" fmla="*/ 3502548 h 5322018"/>
              <a:gd name="connsiteX86" fmla="*/ 3476697 w 7766407"/>
              <a:gd name="connsiteY86" fmla="*/ 3501956 h 5322018"/>
              <a:gd name="connsiteX87" fmla="*/ 3469187 w 7766407"/>
              <a:gd name="connsiteY87" fmla="*/ 3506574 h 5322018"/>
              <a:gd name="connsiteX88" fmla="*/ 3408103 w 7766407"/>
              <a:gd name="connsiteY88" fmla="*/ 3549813 h 5322018"/>
              <a:gd name="connsiteX89" fmla="*/ 3326209 w 7766407"/>
              <a:gd name="connsiteY89" fmla="*/ 3609630 h 5322018"/>
              <a:gd name="connsiteX90" fmla="*/ 3297595 w 7766407"/>
              <a:gd name="connsiteY90" fmla="*/ 3632513 h 5322018"/>
              <a:gd name="connsiteX91" fmla="*/ 3242015 w 7766407"/>
              <a:gd name="connsiteY91" fmla="*/ 3667904 h 5322018"/>
              <a:gd name="connsiteX92" fmla="*/ 3213720 w 7766407"/>
              <a:gd name="connsiteY92" fmla="*/ 3680766 h 5322018"/>
              <a:gd name="connsiteX93" fmla="*/ 3212968 w 7766407"/>
              <a:gd name="connsiteY93" fmla="*/ 3681905 h 5322018"/>
              <a:gd name="connsiteX94" fmla="*/ 3208857 w 7766407"/>
              <a:gd name="connsiteY94" fmla="*/ 3681194 h 5322018"/>
              <a:gd name="connsiteX95" fmla="*/ 3203557 w 7766407"/>
              <a:gd name="connsiteY95" fmla="*/ 3683492 h 5322018"/>
              <a:gd name="connsiteX96" fmla="*/ 3192199 w 7766407"/>
              <a:gd name="connsiteY96" fmla="*/ 3693448 h 5322018"/>
              <a:gd name="connsiteX97" fmla="*/ 3188443 w 7766407"/>
              <a:gd name="connsiteY97" fmla="*/ 3697797 h 5322018"/>
              <a:gd name="connsiteX98" fmla="*/ 3181853 w 7766407"/>
              <a:gd name="connsiteY98" fmla="*/ 3702869 h 5322018"/>
              <a:gd name="connsiteX99" fmla="*/ 3181526 w 7766407"/>
              <a:gd name="connsiteY99" fmla="*/ 3702803 h 5322018"/>
              <a:gd name="connsiteX100" fmla="*/ 3175672 w 7766407"/>
              <a:gd name="connsiteY100" fmla="*/ 3707933 h 5322018"/>
              <a:gd name="connsiteX101" fmla="*/ 3149098 w 7766407"/>
              <a:gd name="connsiteY101" fmla="*/ 3735473 h 5322018"/>
              <a:gd name="connsiteX102" fmla="*/ 3093676 w 7766407"/>
              <a:gd name="connsiteY102" fmla="*/ 3747916 h 5322018"/>
              <a:gd name="connsiteX103" fmla="*/ 3074500 w 7766407"/>
              <a:gd name="connsiteY103" fmla="*/ 3757479 h 5322018"/>
              <a:gd name="connsiteX104" fmla="*/ 3063387 w 7766407"/>
              <a:gd name="connsiteY104" fmla="*/ 3761557 h 5322018"/>
              <a:gd name="connsiteX105" fmla="*/ 3062129 w 7766407"/>
              <a:gd name="connsiteY105" fmla="*/ 3761145 h 5322018"/>
              <a:gd name="connsiteX106" fmla="*/ 3036739 w 7766407"/>
              <a:gd name="connsiteY106" fmla="*/ 3787643 h 5322018"/>
              <a:gd name="connsiteX107" fmla="*/ 3032052 w 7766407"/>
              <a:gd name="connsiteY107" fmla="*/ 3789608 h 5322018"/>
              <a:gd name="connsiteX108" fmla="*/ 3017184 w 7766407"/>
              <a:gd name="connsiteY108" fmla="*/ 3808868 h 5322018"/>
              <a:gd name="connsiteX109" fmla="*/ 3008605 w 7766407"/>
              <a:gd name="connsiteY109" fmla="*/ 3817755 h 5322018"/>
              <a:gd name="connsiteX110" fmla="*/ 3008033 w 7766407"/>
              <a:gd name="connsiteY110" fmla="*/ 3822453 h 5322018"/>
              <a:gd name="connsiteX111" fmla="*/ 2994428 w 7766407"/>
              <a:gd name="connsiteY111" fmla="*/ 3834466 h 5322018"/>
              <a:gd name="connsiteX112" fmla="*/ 2992169 w 7766407"/>
              <a:gd name="connsiteY112" fmla="*/ 3835021 h 5322018"/>
              <a:gd name="connsiteX113" fmla="*/ 2983549 w 7766407"/>
              <a:gd name="connsiteY113" fmla="*/ 3847993 h 5322018"/>
              <a:gd name="connsiteX114" fmla="*/ 2853933 w 7766407"/>
              <a:gd name="connsiteY114" fmla="*/ 3953133 h 5322018"/>
              <a:gd name="connsiteX115" fmla="*/ 2700319 w 7766407"/>
              <a:gd name="connsiteY115" fmla="*/ 4113764 h 5322018"/>
              <a:gd name="connsiteX116" fmla="*/ 2510176 w 7766407"/>
              <a:gd name="connsiteY116" fmla="*/ 4248057 h 5322018"/>
              <a:gd name="connsiteX117" fmla="*/ 2435589 w 7766407"/>
              <a:gd name="connsiteY117" fmla="*/ 4314608 h 5322018"/>
              <a:gd name="connsiteX118" fmla="*/ 2415553 w 7766407"/>
              <a:gd name="connsiteY118" fmla="*/ 4320982 h 5322018"/>
              <a:gd name="connsiteX119" fmla="*/ 2411954 w 7766407"/>
              <a:gd name="connsiteY119" fmla="*/ 4321914 h 5322018"/>
              <a:gd name="connsiteX120" fmla="*/ 2354125 w 7766407"/>
              <a:gd name="connsiteY120" fmla="*/ 4349531 h 5322018"/>
              <a:gd name="connsiteX121" fmla="*/ 2283738 w 7766407"/>
              <a:gd name="connsiteY121" fmla="*/ 4401913 h 5322018"/>
              <a:gd name="connsiteX122" fmla="*/ 2274639 w 7766407"/>
              <a:gd name="connsiteY122" fmla="*/ 4413265 h 5322018"/>
              <a:gd name="connsiteX123" fmla="*/ 2200361 w 7766407"/>
              <a:gd name="connsiteY123" fmla="*/ 4461969 h 5322018"/>
              <a:gd name="connsiteX124" fmla="*/ 2151385 w 7766407"/>
              <a:gd name="connsiteY124" fmla="*/ 4498639 h 5322018"/>
              <a:gd name="connsiteX125" fmla="*/ 2142612 w 7766407"/>
              <a:gd name="connsiteY125" fmla="*/ 4509639 h 5322018"/>
              <a:gd name="connsiteX126" fmla="*/ 2126867 w 7766407"/>
              <a:gd name="connsiteY126" fmla="*/ 4512135 h 5322018"/>
              <a:gd name="connsiteX127" fmla="*/ 2120592 w 7766407"/>
              <a:gd name="connsiteY127" fmla="*/ 4509890 h 5322018"/>
              <a:gd name="connsiteX128" fmla="*/ 2082302 w 7766407"/>
              <a:gd name="connsiteY128" fmla="*/ 4540317 h 5322018"/>
              <a:gd name="connsiteX129" fmla="*/ 2077252 w 7766407"/>
              <a:gd name="connsiteY129" fmla="*/ 4543206 h 5322018"/>
              <a:gd name="connsiteX130" fmla="*/ 2040915 w 7766407"/>
              <a:gd name="connsiteY130" fmla="*/ 4560268 h 5322018"/>
              <a:gd name="connsiteX131" fmla="*/ 1984507 w 7766407"/>
              <a:gd name="connsiteY131" fmla="*/ 4581220 h 5322018"/>
              <a:gd name="connsiteX132" fmla="*/ 1921726 w 7766407"/>
              <a:gd name="connsiteY132" fmla="*/ 4594994 h 5322018"/>
              <a:gd name="connsiteX133" fmla="*/ 1886796 w 7766407"/>
              <a:gd name="connsiteY133" fmla="*/ 4605417 h 5322018"/>
              <a:gd name="connsiteX134" fmla="*/ 1861080 w 7766407"/>
              <a:gd name="connsiteY134" fmla="*/ 4610008 h 5322018"/>
              <a:gd name="connsiteX135" fmla="*/ 1829217 w 7766407"/>
              <a:gd name="connsiteY135" fmla="*/ 4618611 h 5322018"/>
              <a:gd name="connsiteX136" fmla="*/ 1809298 w 7766407"/>
              <a:gd name="connsiteY136" fmla="*/ 4630561 h 5322018"/>
              <a:gd name="connsiteX137" fmla="*/ 1734333 w 7766407"/>
              <a:gd name="connsiteY137" fmla="*/ 4646342 h 5322018"/>
              <a:gd name="connsiteX138" fmla="*/ 1356409 w 7766407"/>
              <a:gd name="connsiteY138" fmla="*/ 4866278 h 5322018"/>
              <a:gd name="connsiteX139" fmla="*/ 1048676 w 7766407"/>
              <a:gd name="connsiteY139" fmla="*/ 4988133 h 5322018"/>
              <a:gd name="connsiteX140" fmla="*/ 862512 w 7766407"/>
              <a:gd name="connsiteY140" fmla="*/ 5095694 h 5322018"/>
              <a:gd name="connsiteX141" fmla="*/ 861635 w 7766407"/>
              <a:gd name="connsiteY141" fmla="*/ 5094880 h 5322018"/>
              <a:gd name="connsiteX142" fmla="*/ 850724 w 7766407"/>
              <a:gd name="connsiteY142" fmla="*/ 5095804 h 5322018"/>
              <a:gd name="connsiteX143" fmla="*/ 830865 w 7766407"/>
              <a:gd name="connsiteY143" fmla="*/ 5100063 h 5322018"/>
              <a:gd name="connsiteX144" fmla="*/ 779694 w 7766407"/>
              <a:gd name="connsiteY144" fmla="*/ 5096364 h 5322018"/>
              <a:gd name="connsiteX145" fmla="*/ 746322 w 7766407"/>
              <a:gd name="connsiteY145" fmla="*/ 5117315 h 5322018"/>
              <a:gd name="connsiteX146" fmla="*/ 739355 w 7766407"/>
              <a:gd name="connsiteY146" fmla="*/ 5120945 h 5322018"/>
              <a:gd name="connsiteX147" fmla="*/ 739112 w 7766407"/>
              <a:gd name="connsiteY147" fmla="*/ 5120776 h 5322018"/>
              <a:gd name="connsiteX148" fmla="*/ 731553 w 7766407"/>
              <a:gd name="connsiteY148" fmla="*/ 5124122 h 5322018"/>
              <a:gd name="connsiteX149" fmla="*/ 713129 w 7766407"/>
              <a:gd name="connsiteY149" fmla="*/ 5134606 h 5322018"/>
              <a:gd name="connsiteX150" fmla="*/ 707783 w 7766407"/>
              <a:gd name="connsiteY150" fmla="*/ 5135422 h 5322018"/>
              <a:gd name="connsiteX151" fmla="*/ 674773 w 7766407"/>
              <a:gd name="connsiteY151" fmla="*/ 5139365 h 5322018"/>
              <a:gd name="connsiteX152" fmla="*/ 580910 w 7766407"/>
              <a:gd name="connsiteY152" fmla="*/ 5175217 h 5322018"/>
              <a:gd name="connsiteX153" fmla="*/ 0 w 7766407"/>
              <a:gd name="connsiteY153" fmla="*/ 5322018 h 5322018"/>
              <a:gd name="connsiteX154" fmla="*/ 473895 w 7766407"/>
              <a:gd name="connsiteY154" fmla="*/ 0 h 5322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7766407" h="5322018">
                <a:moveTo>
                  <a:pt x="473895" y="0"/>
                </a:moveTo>
                <a:lnTo>
                  <a:pt x="7766407" y="649356"/>
                </a:lnTo>
                <a:lnTo>
                  <a:pt x="7754419" y="656832"/>
                </a:lnTo>
                <a:cubicBezTo>
                  <a:pt x="7726474" y="677470"/>
                  <a:pt x="7696788" y="705576"/>
                  <a:pt x="7674875" y="705925"/>
                </a:cubicBezTo>
                <a:cubicBezTo>
                  <a:pt x="7659838" y="692337"/>
                  <a:pt x="7619354" y="711670"/>
                  <a:pt x="7594593" y="715147"/>
                </a:cubicBezTo>
                <a:cubicBezTo>
                  <a:pt x="7553036" y="756392"/>
                  <a:pt x="7553949" y="790366"/>
                  <a:pt x="7522045" y="799587"/>
                </a:cubicBezTo>
                <a:cubicBezTo>
                  <a:pt x="7499833" y="804948"/>
                  <a:pt x="7434970" y="857646"/>
                  <a:pt x="7399327" y="845960"/>
                </a:cubicBezTo>
                <a:cubicBezTo>
                  <a:pt x="7373461" y="881898"/>
                  <a:pt x="7346529" y="865787"/>
                  <a:pt x="7322627" y="887773"/>
                </a:cubicBezTo>
                <a:cubicBezTo>
                  <a:pt x="7261844" y="921968"/>
                  <a:pt x="7241893" y="963214"/>
                  <a:pt x="7151262" y="984886"/>
                </a:cubicBezTo>
                <a:cubicBezTo>
                  <a:pt x="7056829" y="1041135"/>
                  <a:pt x="6851604" y="1071499"/>
                  <a:pt x="6756023" y="1188542"/>
                </a:cubicBezTo>
                <a:cubicBezTo>
                  <a:pt x="6730515" y="1182883"/>
                  <a:pt x="6727803" y="1236044"/>
                  <a:pt x="6712672" y="1246467"/>
                </a:cubicBezTo>
                <a:cubicBezTo>
                  <a:pt x="6700674" y="1241234"/>
                  <a:pt x="6686914" y="1248210"/>
                  <a:pt x="6687440" y="1260662"/>
                </a:cubicBezTo>
                <a:cubicBezTo>
                  <a:pt x="6706387" y="1281105"/>
                  <a:pt x="6637089" y="1291049"/>
                  <a:pt x="6641885" y="1309000"/>
                </a:cubicBezTo>
                <a:cubicBezTo>
                  <a:pt x="6615428" y="1325541"/>
                  <a:pt x="6496868" y="1362901"/>
                  <a:pt x="6489577" y="1398613"/>
                </a:cubicBezTo>
                <a:cubicBezTo>
                  <a:pt x="6438934" y="1437557"/>
                  <a:pt x="6408150" y="1439216"/>
                  <a:pt x="6384287" y="1451239"/>
                </a:cubicBezTo>
                <a:cubicBezTo>
                  <a:pt x="6353231" y="1459670"/>
                  <a:pt x="6322480" y="1490139"/>
                  <a:pt x="6220937" y="1540763"/>
                </a:cubicBezTo>
                <a:cubicBezTo>
                  <a:pt x="6204693" y="1542635"/>
                  <a:pt x="6108072" y="1588639"/>
                  <a:pt x="6109958" y="1601219"/>
                </a:cubicBezTo>
                <a:cubicBezTo>
                  <a:pt x="6078993" y="1617872"/>
                  <a:pt x="6044057" y="1672908"/>
                  <a:pt x="6014458" y="1670184"/>
                </a:cubicBezTo>
                <a:cubicBezTo>
                  <a:pt x="5969352" y="1710290"/>
                  <a:pt x="5873335" y="1807008"/>
                  <a:pt x="5839315" y="1841855"/>
                </a:cubicBezTo>
                <a:cubicBezTo>
                  <a:pt x="5814714" y="1859136"/>
                  <a:pt x="5823315" y="1888532"/>
                  <a:pt x="5810333" y="1879264"/>
                </a:cubicBezTo>
                <a:cubicBezTo>
                  <a:pt x="5809847" y="1889703"/>
                  <a:pt x="5804854" y="1897596"/>
                  <a:pt x="5796856" y="1903903"/>
                </a:cubicBezTo>
                <a:lnTo>
                  <a:pt x="5776991" y="1913445"/>
                </a:lnTo>
                <a:lnTo>
                  <a:pt x="5768324" y="1930187"/>
                </a:lnTo>
                <a:cubicBezTo>
                  <a:pt x="5763604" y="1934681"/>
                  <a:pt x="5756862" y="1937046"/>
                  <a:pt x="5746715" y="1935728"/>
                </a:cubicBezTo>
                <a:cubicBezTo>
                  <a:pt x="5742675" y="1938108"/>
                  <a:pt x="5736889" y="1941888"/>
                  <a:pt x="5730244" y="1946380"/>
                </a:cubicBezTo>
                <a:lnTo>
                  <a:pt x="5551772" y="2005270"/>
                </a:lnTo>
                <a:cubicBezTo>
                  <a:pt x="5468669" y="2047436"/>
                  <a:pt x="5320429" y="2119450"/>
                  <a:pt x="5246617" y="2162655"/>
                </a:cubicBezTo>
                <a:lnTo>
                  <a:pt x="5108893" y="2264498"/>
                </a:lnTo>
                <a:lnTo>
                  <a:pt x="4972149" y="2387894"/>
                </a:lnTo>
                <a:cubicBezTo>
                  <a:pt x="4958199" y="2397068"/>
                  <a:pt x="4944146" y="2406292"/>
                  <a:pt x="4933888" y="2412305"/>
                </a:cubicBezTo>
                <a:cubicBezTo>
                  <a:pt x="4926031" y="2437683"/>
                  <a:pt x="4906397" y="2420081"/>
                  <a:pt x="4886680" y="2435959"/>
                </a:cubicBezTo>
                <a:cubicBezTo>
                  <a:pt x="4879505" y="2447520"/>
                  <a:pt x="4872446" y="2452218"/>
                  <a:pt x="4858349" y="2449951"/>
                </a:cubicBezTo>
                <a:cubicBezTo>
                  <a:pt x="4826189" y="2504934"/>
                  <a:pt x="4829559" y="2465158"/>
                  <a:pt x="4790282" y="2498841"/>
                </a:cubicBezTo>
                <a:cubicBezTo>
                  <a:pt x="4757654" y="2530220"/>
                  <a:pt x="4717406" y="2559468"/>
                  <a:pt x="4695421" y="2608329"/>
                </a:cubicBezTo>
                <a:cubicBezTo>
                  <a:pt x="4692985" y="2620404"/>
                  <a:pt x="4673890" y="2621247"/>
                  <a:pt x="4660953" y="2633640"/>
                </a:cubicBezTo>
                <a:cubicBezTo>
                  <a:pt x="4648016" y="2646033"/>
                  <a:pt x="4637843" y="2667289"/>
                  <a:pt x="4617793" y="2682689"/>
                </a:cubicBezTo>
                <a:cubicBezTo>
                  <a:pt x="4582940" y="2707208"/>
                  <a:pt x="4543392" y="2708552"/>
                  <a:pt x="4540653" y="2726039"/>
                </a:cubicBezTo>
                <a:cubicBezTo>
                  <a:pt x="4520518" y="2734895"/>
                  <a:pt x="4484610" y="2733666"/>
                  <a:pt x="4478244" y="2754222"/>
                </a:cubicBezTo>
                <a:cubicBezTo>
                  <a:pt x="4469356" y="2744308"/>
                  <a:pt x="4460963" y="2773581"/>
                  <a:pt x="4445069" y="2771978"/>
                </a:cubicBezTo>
                <a:cubicBezTo>
                  <a:pt x="4433079" y="2769658"/>
                  <a:pt x="4427736" y="2777998"/>
                  <a:pt x="4418912" y="2782732"/>
                </a:cubicBezTo>
                <a:cubicBezTo>
                  <a:pt x="4404355" y="2783300"/>
                  <a:pt x="4370000" y="2810533"/>
                  <a:pt x="4363178" y="2821763"/>
                </a:cubicBezTo>
                <a:cubicBezTo>
                  <a:pt x="4350513" y="2855639"/>
                  <a:pt x="4286603" y="2864646"/>
                  <a:pt x="4275326" y="2891335"/>
                </a:cubicBezTo>
                <a:cubicBezTo>
                  <a:pt x="4269304" y="2897284"/>
                  <a:pt x="4262661" y="2901653"/>
                  <a:pt x="4255667" y="2905018"/>
                </a:cubicBezTo>
                <a:lnTo>
                  <a:pt x="4234983" y="2912298"/>
                </a:lnTo>
                <a:lnTo>
                  <a:pt x="4226882" y="2910079"/>
                </a:lnTo>
                <a:lnTo>
                  <a:pt x="4215462" y="2916885"/>
                </a:lnTo>
                <a:lnTo>
                  <a:pt x="4211632" y="2917760"/>
                </a:lnTo>
                <a:lnTo>
                  <a:pt x="4190465" y="2923708"/>
                </a:lnTo>
                <a:cubicBezTo>
                  <a:pt x="4211448" y="2943977"/>
                  <a:pt x="4137000" y="2948398"/>
                  <a:pt x="4164947" y="2959675"/>
                </a:cubicBezTo>
                <a:cubicBezTo>
                  <a:pt x="4131823" y="2976992"/>
                  <a:pt x="4167115" y="2983181"/>
                  <a:pt x="4117371" y="2984784"/>
                </a:cubicBezTo>
                <a:cubicBezTo>
                  <a:pt x="4074961" y="3029115"/>
                  <a:pt x="3930684" y="3042351"/>
                  <a:pt x="3904979" y="3091607"/>
                </a:cubicBezTo>
                <a:cubicBezTo>
                  <a:pt x="3848569" y="3136734"/>
                  <a:pt x="3808307" y="3221571"/>
                  <a:pt x="3778911" y="3255548"/>
                </a:cubicBezTo>
                <a:lnTo>
                  <a:pt x="3728606" y="3295465"/>
                </a:lnTo>
                <a:lnTo>
                  <a:pt x="3718668" y="3304992"/>
                </a:lnTo>
                <a:lnTo>
                  <a:pt x="3717842" y="3305447"/>
                </a:lnTo>
                <a:lnTo>
                  <a:pt x="3718578" y="3308616"/>
                </a:lnTo>
                <a:lnTo>
                  <a:pt x="3712398" y="3318359"/>
                </a:lnTo>
                <a:lnTo>
                  <a:pt x="3702979" y="3338545"/>
                </a:lnTo>
                <a:lnTo>
                  <a:pt x="3698626" y="3341390"/>
                </a:lnTo>
                <a:lnTo>
                  <a:pt x="3680384" y="3370390"/>
                </a:lnTo>
                <a:lnTo>
                  <a:pt x="3678906" y="3370346"/>
                </a:lnTo>
                <a:cubicBezTo>
                  <a:pt x="3675169" y="3370915"/>
                  <a:pt x="3671627" y="3372581"/>
                  <a:pt x="3668393" y="3376590"/>
                </a:cubicBezTo>
                <a:cubicBezTo>
                  <a:pt x="3665128" y="3373435"/>
                  <a:pt x="3662941" y="3371857"/>
                  <a:pt x="3661364" y="3371467"/>
                </a:cubicBezTo>
                <a:lnTo>
                  <a:pt x="3658334" y="3373274"/>
                </a:lnTo>
                <a:lnTo>
                  <a:pt x="3657792" y="3373950"/>
                </a:lnTo>
                <a:lnTo>
                  <a:pt x="3651105" y="3389533"/>
                </a:lnTo>
                <a:lnTo>
                  <a:pt x="3648132" y="3388884"/>
                </a:lnTo>
                <a:lnTo>
                  <a:pt x="3643801" y="3396002"/>
                </a:lnTo>
                <a:lnTo>
                  <a:pt x="3639159" y="3398369"/>
                </a:lnTo>
                <a:lnTo>
                  <a:pt x="3617811" y="3425254"/>
                </a:lnTo>
                <a:lnTo>
                  <a:pt x="3616346" y="3425054"/>
                </a:lnTo>
                <a:cubicBezTo>
                  <a:pt x="3612568" y="3425220"/>
                  <a:pt x="3608861" y="3426500"/>
                  <a:pt x="3605202" y="3430140"/>
                </a:cubicBezTo>
                <a:cubicBezTo>
                  <a:pt x="3593624" y="3416203"/>
                  <a:pt x="3596350" y="3429196"/>
                  <a:pt x="3586582" y="3441167"/>
                </a:cubicBezTo>
                <a:lnTo>
                  <a:pt x="3580103" y="3439005"/>
                </a:lnTo>
                <a:lnTo>
                  <a:pt x="3576872" y="3444094"/>
                </a:lnTo>
                <a:lnTo>
                  <a:pt x="3572338" y="3449943"/>
                </a:lnTo>
                <a:lnTo>
                  <a:pt x="3571965" y="3449964"/>
                </a:lnTo>
                <a:cubicBezTo>
                  <a:pt x="3570381" y="3451036"/>
                  <a:pt x="3568666" y="3452883"/>
                  <a:pt x="3566623" y="3455947"/>
                </a:cubicBezTo>
                <a:lnTo>
                  <a:pt x="3564070" y="3460601"/>
                </a:lnTo>
                <a:lnTo>
                  <a:pt x="3526726" y="3463163"/>
                </a:lnTo>
                <a:lnTo>
                  <a:pt x="3525139" y="3464518"/>
                </a:lnTo>
                <a:lnTo>
                  <a:pt x="3506741" y="3487501"/>
                </a:lnTo>
                <a:lnTo>
                  <a:pt x="3501585" y="3492832"/>
                </a:lnTo>
                <a:lnTo>
                  <a:pt x="3501212" y="3492813"/>
                </a:lnTo>
                <a:cubicBezTo>
                  <a:pt x="3499519" y="3493712"/>
                  <a:pt x="3497607" y="3495365"/>
                  <a:pt x="3495239" y="3498192"/>
                </a:cubicBezTo>
                <a:lnTo>
                  <a:pt x="3492183" y="3502548"/>
                </a:lnTo>
                <a:lnTo>
                  <a:pt x="3476697" y="3501956"/>
                </a:lnTo>
                <a:lnTo>
                  <a:pt x="3469187" y="3506574"/>
                </a:lnTo>
                <a:cubicBezTo>
                  <a:pt x="3445645" y="3518609"/>
                  <a:pt x="3423473" y="3525406"/>
                  <a:pt x="3408103" y="3549813"/>
                </a:cubicBezTo>
                <a:cubicBezTo>
                  <a:pt x="3378281" y="3572305"/>
                  <a:pt x="3347536" y="3585981"/>
                  <a:pt x="3326209" y="3609630"/>
                </a:cubicBezTo>
                <a:cubicBezTo>
                  <a:pt x="3312029" y="3612732"/>
                  <a:pt x="3300832" y="3618217"/>
                  <a:pt x="3297595" y="3632513"/>
                </a:cubicBezTo>
                <a:cubicBezTo>
                  <a:pt x="3268034" y="3651465"/>
                  <a:pt x="3252747" y="3646464"/>
                  <a:pt x="3242015" y="3667904"/>
                </a:cubicBezTo>
                <a:cubicBezTo>
                  <a:pt x="3212592" y="3663443"/>
                  <a:pt x="3216999" y="3670428"/>
                  <a:pt x="3213720" y="3680766"/>
                </a:cubicBezTo>
                <a:lnTo>
                  <a:pt x="3212968" y="3681905"/>
                </a:lnTo>
                <a:lnTo>
                  <a:pt x="3208857" y="3681194"/>
                </a:lnTo>
                <a:lnTo>
                  <a:pt x="3203557" y="3683492"/>
                </a:lnTo>
                <a:lnTo>
                  <a:pt x="3192199" y="3693448"/>
                </a:lnTo>
                <a:lnTo>
                  <a:pt x="3188443" y="3697797"/>
                </a:lnTo>
                <a:cubicBezTo>
                  <a:pt x="3185664" y="3700566"/>
                  <a:pt x="3183571" y="3702117"/>
                  <a:pt x="3181853" y="3702869"/>
                </a:cubicBezTo>
                <a:lnTo>
                  <a:pt x="3181526" y="3702803"/>
                </a:lnTo>
                <a:lnTo>
                  <a:pt x="3175672" y="3707933"/>
                </a:lnTo>
                <a:cubicBezTo>
                  <a:pt x="3166167" y="3717032"/>
                  <a:pt x="3157275" y="3726303"/>
                  <a:pt x="3149098" y="3735473"/>
                </a:cubicBezTo>
                <a:cubicBezTo>
                  <a:pt x="3131805" y="3730982"/>
                  <a:pt x="3107037" y="3771274"/>
                  <a:pt x="3093676" y="3747916"/>
                </a:cubicBezTo>
                <a:cubicBezTo>
                  <a:pt x="3082134" y="3759681"/>
                  <a:pt x="3081445" y="3774208"/>
                  <a:pt x="3074500" y="3757479"/>
                </a:cubicBezTo>
                <a:cubicBezTo>
                  <a:pt x="3070379" y="3760967"/>
                  <a:pt x="3066780" y="3761874"/>
                  <a:pt x="3063387" y="3761557"/>
                </a:cubicBezTo>
                <a:lnTo>
                  <a:pt x="3062129" y="3761145"/>
                </a:lnTo>
                <a:lnTo>
                  <a:pt x="3036739" y="3787643"/>
                </a:lnTo>
                <a:lnTo>
                  <a:pt x="3032052" y="3789608"/>
                </a:lnTo>
                <a:lnTo>
                  <a:pt x="3017184" y="3808868"/>
                </a:lnTo>
                <a:lnTo>
                  <a:pt x="3008605" y="3817755"/>
                </a:lnTo>
                <a:cubicBezTo>
                  <a:pt x="3008414" y="3819321"/>
                  <a:pt x="3008224" y="3820887"/>
                  <a:pt x="3008033" y="3822453"/>
                </a:cubicBezTo>
                <a:cubicBezTo>
                  <a:pt x="3006391" y="3826310"/>
                  <a:pt x="3002705" y="3830278"/>
                  <a:pt x="2994428" y="3834466"/>
                </a:cubicBezTo>
                <a:lnTo>
                  <a:pt x="2992169" y="3835021"/>
                </a:lnTo>
                <a:lnTo>
                  <a:pt x="2983549" y="3847993"/>
                </a:lnTo>
                <a:cubicBezTo>
                  <a:pt x="2960510" y="3867678"/>
                  <a:pt x="2901138" y="3908837"/>
                  <a:pt x="2853933" y="3953133"/>
                </a:cubicBezTo>
                <a:cubicBezTo>
                  <a:pt x="2808033" y="3994677"/>
                  <a:pt x="2713619" y="4093809"/>
                  <a:pt x="2700319" y="4113764"/>
                </a:cubicBezTo>
                <a:cubicBezTo>
                  <a:pt x="2643027" y="4162918"/>
                  <a:pt x="2554297" y="4214583"/>
                  <a:pt x="2510176" y="4248057"/>
                </a:cubicBezTo>
                <a:cubicBezTo>
                  <a:pt x="2480008" y="4274910"/>
                  <a:pt x="2451360" y="4302454"/>
                  <a:pt x="2435589" y="4314608"/>
                </a:cubicBezTo>
                <a:cubicBezTo>
                  <a:pt x="2429170" y="4317312"/>
                  <a:pt x="2422437" y="4319228"/>
                  <a:pt x="2415553" y="4320982"/>
                </a:cubicBezTo>
                <a:lnTo>
                  <a:pt x="2411954" y="4321914"/>
                </a:lnTo>
                <a:lnTo>
                  <a:pt x="2354125" y="4349531"/>
                </a:lnTo>
                <a:cubicBezTo>
                  <a:pt x="2343772" y="4371461"/>
                  <a:pt x="2307824" y="4382236"/>
                  <a:pt x="2283738" y="4401913"/>
                </a:cubicBezTo>
                <a:lnTo>
                  <a:pt x="2274639" y="4413265"/>
                </a:lnTo>
                <a:lnTo>
                  <a:pt x="2200361" y="4461969"/>
                </a:lnTo>
                <a:lnTo>
                  <a:pt x="2151385" y="4498639"/>
                </a:lnTo>
                <a:lnTo>
                  <a:pt x="2142612" y="4509639"/>
                </a:lnTo>
                <a:lnTo>
                  <a:pt x="2126867" y="4512135"/>
                </a:lnTo>
                <a:cubicBezTo>
                  <a:pt x="2124531" y="4511693"/>
                  <a:pt x="2122418" y="4510934"/>
                  <a:pt x="2120592" y="4509890"/>
                </a:cubicBezTo>
                <a:lnTo>
                  <a:pt x="2082302" y="4540317"/>
                </a:lnTo>
                <a:lnTo>
                  <a:pt x="2077252" y="4543206"/>
                </a:lnTo>
                <a:lnTo>
                  <a:pt x="2040915" y="4560268"/>
                </a:lnTo>
                <a:lnTo>
                  <a:pt x="1984507" y="4581220"/>
                </a:lnTo>
                <a:cubicBezTo>
                  <a:pt x="1964384" y="4585398"/>
                  <a:pt x="1938044" y="4573840"/>
                  <a:pt x="1921726" y="4594994"/>
                </a:cubicBezTo>
                <a:cubicBezTo>
                  <a:pt x="1920592" y="4581396"/>
                  <a:pt x="1897862" y="4611715"/>
                  <a:pt x="1886796" y="4605417"/>
                </a:cubicBezTo>
                <a:cubicBezTo>
                  <a:pt x="1879070" y="4599422"/>
                  <a:pt x="1870376" y="4607222"/>
                  <a:pt x="1861080" y="4610008"/>
                </a:cubicBezTo>
                <a:cubicBezTo>
                  <a:pt x="1855441" y="4608259"/>
                  <a:pt x="1842338" y="4612554"/>
                  <a:pt x="1829217" y="4618611"/>
                </a:cubicBezTo>
                <a:lnTo>
                  <a:pt x="1809298" y="4630561"/>
                </a:lnTo>
                <a:lnTo>
                  <a:pt x="1734333" y="4646342"/>
                </a:lnTo>
                <a:cubicBezTo>
                  <a:pt x="1653444" y="4693579"/>
                  <a:pt x="1470685" y="4809313"/>
                  <a:pt x="1356409" y="4866278"/>
                </a:cubicBezTo>
                <a:cubicBezTo>
                  <a:pt x="1242133" y="4923243"/>
                  <a:pt x="1130993" y="4949897"/>
                  <a:pt x="1048676" y="4988133"/>
                </a:cubicBezTo>
                <a:lnTo>
                  <a:pt x="862512" y="5095694"/>
                </a:lnTo>
                <a:lnTo>
                  <a:pt x="861635" y="5094880"/>
                </a:lnTo>
                <a:cubicBezTo>
                  <a:pt x="858943" y="5093517"/>
                  <a:pt x="855583" y="5093379"/>
                  <a:pt x="850724" y="5095804"/>
                </a:cubicBezTo>
                <a:cubicBezTo>
                  <a:pt x="851804" y="5076077"/>
                  <a:pt x="845283" y="5091169"/>
                  <a:pt x="830865" y="5100063"/>
                </a:cubicBezTo>
                <a:cubicBezTo>
                  <a:pt x="829326" y="5071407"/>
                  <a:pt x="792234" y="5106340"/>
                  <a:pt x="779694" y="5096364"/>
                </a:cubicBezTo>
                <a:cubicBezTo>
                  <a:pt x="769141" y="5103544"/>
                  <a:pt x="757951" y="5110614"/>
                  <a:pt x="746322" y="5117315"/>
                </a:cubicBezTo>
                <a:lnTo>
                  <a:pt x="739355" y="5120945"/>
                </a:lnTo>
                <a:cubicBezTo>
                  <a:pt x="739274" y="5120887"/>
                  <a:pt x="739192" y="5120831"/>
                  <a:pt x="739112" y="5120776"/>
                </a:cubicBezTo>
                <a:cubicBezTo>
                  <a:pt x="737374" y="5121048"/>
                  <a:pt x="734997" y="5122048"/>
                  <a:pt x="731553" y="5124122"/>
                </a:cubicBezTo>
                <a:lnTo>
                  <a:pt x="713129" y="5134606"/>
                </a:lnTo>
                <a:lnTo>
                  <a:pt x="707783" y="5135422"/>
                </a:lnTo>
                <a:lnTo>
                  <a:pt x="674773" y="5139365"/>
                </a:lnTo>
                <a:cubicBezTo>
                  <a:pt x="654149" y="5146330"/>
                  <a:pt x="611984" y="5162878"/>
                  <a:pt x="580910" y="5175217"/>
                </a:cubicBezTo>
                <a:lnTo>
                  <a:pt x="0" y="5322018"/>
                </a:lnTo>
                <a:lnTo>
                  <a:pt x="47389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2A11B1-14F4-447C-BA68-4F35DF552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03623"/>
            <a:ext cx="5436925" cy="1786965"/>
          </a:xfrm>
        </p:spPr>
        <p:txBody>
          <a:bodyPr anchor="t">
            <a:normAutofit/>
          </a:bodyPr>
          <a:lstStyle/>
          <a:p>
            <a:r>
              <a:rPr lang="ru-RU" dirty="0">
                <a:ea typeface="Batang"/>
              </a:rPr>
              <a:t>Спасибо за внимание!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12A239-B0BE-4949-AC5D-1B245340A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416" y="2496709"/>
            <a:ext cx="6297433" cy="3757667"/>
          </a:xfrm>
        </p:spPr>
        <p:txBody>
          <a:bodyPr anchor="ctr"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07067"/>
      </p:ext>
    </p:extLst>
  </p:cSld>
  <p:clrMapOvr>
    <a:masterClrMapping/>
  </p:clrMapOvr>
</p:sld>
</file>

<file path=ppt/theme/theme1.xml><?xml version="1.0" encoding="utf-8"?>
<a:theme xmlns:a="http://schemas.openxmlformats.org/drawingml/2006/main" name="ArchiveVTI">
  <a:themeElements>
    <a:clrScheme name="Archive">
      <a:dk1>
        <a:sysClr val="windowText" lastClr="000000"/>
      </a:dk1>
      <a:lt1>
        <a:sysClr val="window" lastClr="FFFFFF"/>
      </a:lt1>
      <a:dk2>
        <a:srgbClr val="353B3D"/>
      </a:dk2>
      <a:lt2>
        <a:srgbClr val="EEECEA"/>
      </a:lt2>
      <a:accent1>
        <a:srgbClr val="A65E5E"/>
      </a:accent1>
      <a:accent2>
        <a:srgbClr val="9D6053"/>
      </a:accent2>
      <a:accent3>
        <a:srgbClr val="968274"/>
      </a:accent3>
      <a:accent4>
        <a:srgbClr val="878079"/>
      </a:accent4>
      <a:accent5>
        <a:srgbClr val="6C737A"/>
      </a:accent5>
      <a:accent6>
        <a:srgbClr val="697777"/>
      </a:accent6>
      <a:hlink>
        <a:srgbClr val="A25872"/>
      </a:hlink>
      <a:folHlink>
        <a:srgbClr val="667A7E"/>
      </a:folHlink>
    </a:clrScheme>
    <a:fontScheme name="Custom 170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iveVTI" id="{514BDC9F-20AC-40CA-9FE7-B30987BCD2D4}" vid="{D8FA1533-D953-46ED-B2C7-B32AF1BED7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ArchiveVTI</vt:lpstr>
      <vt:lpstr>"Школа+семья = верные друзья!</vt:lpstr>
      <vt:lpstr>Презентация PowerPoint</vt:lpstr>
      <vt:lpstr>Нормативно-правовые основания для реализации проекта: </vt:lpstr>
      <vt:lpstr>Направления проекта:</vt:lpstr>
      <vt:lpstr>Спортивно-досуговые мероприятия</vt:lpstr>
      <vt:lpstr>Спортивно-досуговые мероприятия</vt:lpstr>
      <vt:lpstr>Профилактическая работа</vt:lpstr>
      <vt:lpstr>Социальный опыт 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293</cp:revision>
  <dcterms:created xsi:type="dcterms:W3CDTF">2021-02-08T10:27:42Z</dcterms:created>
  <dcterms:modified xsi:type="dcterms:W3CDTF">2021-02-08T12:36:35Z</dcterms:modified>
</cp:coreProperties>
</file>